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639" r:id="rId5"/>
    <p:sldId id="3949" r:id="rId6"/>
    <p:sldId id="3977" r:id="rId7"/>
    <p:sldId id="3978" r:id="rId8"/>
    <p:sldId id="3979" r:id="rId9"/>
    <p:sldId id="3981" r:id="rId10"/>
    <p:sldId id="3768" r:id="rId11"/>
    <p:sldId id="3812" r:id="rId12"/>
    <p:sldId id="3968" r:id="rId13"/>
    <p:sldId id="3838" r:id="rId14"/>
    <p:sldId id="3969" r:id="rId15"/>
    <p:sldId id="3784" r:id="rId16"/>
    <p:sldId id="3980" r:id="rId17"/>
    <p:sldId id="3774" r:id="rId18"/>
    <p:sldId id="3971" r:id="rId19"/>
    <p:sldId id="3842" r:id="rId20"/>
    <p:sldId id="3976" r:id="rId21"/>
    <p:sldId id="3973" r:id="rId22"/>
  </p:sldIdLst>
  <p:sldSz cx="12192000" cy="6858000"/>
  <p:notesSz cx="6858000" cy="9144000"/>
  <p:defaultTextStyle>
    <a:defPPr>
      <a:defRPr lang="en-US"/>
    </a:defPPr>
    <a:lvl1pPr marL="0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5979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088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8132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4176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0286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6262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2240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8219" algn="l" defTabSz="9120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. Cheek" initials="DC" lastIdx="3" clrIdx="0">
    <p:extLst>
      <p:ext uri="{19B8F6BF-5375-455C-9EA6-DF929625EA0E}">
        <p15:presenceInfo xmlns:p15="http://schemas.microsoft.com/office/powerpoint/2012/main" userId="D. Cheek" providerId="None"/>
      </p:ext>
    </p:extLst>
  </p:cmAuthor>
  <p:cmAuthor id="2" name="Nastal, Jamie (US 3820)" initials="NJ(3" lastIdx="0" clrIdx="1">
    <p:extLst>
      <p:ext uri="{19B8F6BF-5375-455C-9EA6-DF929625EA0E}">
        <p15:presenceInfo xmlns:p15="http://schemas.microsoft.com/office/powerpoint/2012/main" userId="S-1-5-21-1608413684-1126320247-1535859923-109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FED"/>
    <a:srgbClr val="CCEAF0"/>
    <a:srgbClr val="D6FDD0"/>
    <a:srgbClr val="D9D9D9"/>
    <a:srgbClr val="E8E8F0"/>
    <a:srgbClr val="FF67EE"/>
    <a:srgbClr val="FF68ED"/>
    <a:srgbClr val="C2DCF5"/>
    <a:srgbClr val="002F74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47"/>
    <p:restoredTop sz="95211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792" y="184"/>
      </p:cViewPr>
      <p:guideLst>
        <p:guide orient="horz" pos="381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90" d="100"/>
          <a:sy n="190" d="100"/>
        </p:scale>
        <p:origin x="45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A97D3-99BB-44CC-B873-3BB356CFF82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80D558-65E4-49C0-94A9-E455EDB51CD2}">
      <dgm:prSet phldrT="[Text]" custT="1"/>
      <dgm:spPr/>
      <dgm:t>
        <a:bodyPr/>
        <a:lstStyle/>
        <a:p>
          <a:r>
            <a:rPr lang="en-US" sz="1400" b="1" u="sng" dirty="0"/>
            <a:t>Define Arch. Elements</a:t>
          </a:r>
        </a:p>
      </dgm:t>
    </dgm:pt>
    <dgm:pt modelId="{ACDC4241-81D0-41EA-ADDA-9F84F9B614FF}" type="parTrans" cxnId="{D22641B2-F523-45E1-98A8-FF9CD5285ABB}">
      <dgm:prSet/>
      <dgm:spPr/>
      <dgm:t>
        <a:bodyPr/>
        <a:lstStyle/>
        <a:p>
          <a:endParaRPr lang="en-US" sz="2800"/>
        </a:p>
      </dgm:t>
    </dgm:pt>
    <dgm:pt modelId="{5B2C59DD-07C0-428C-88AC-E12EAAC5432E}" type="sibTrans" cxnId="{D22641B2-F523-45E1-98A8-FF9CD5285ABB}">
      <dgm:prSet custT="1"/>
      <dgm:spPr/>
      <dgm:t>
        <a:bodyPr/>
        <a:lstStyle/>
        <a:p>
          <a:endParaRPr lang="en-US" sz="1100"/>
        </a:p>
      </dgm:t>
    </dgm:pt>
    <dgm:pt modelId="{09340F93-3548-4561-ADA6-31D27DFBFF42}">
      <dgm:prSet phldrT="[Text]" custT="1"/>
      <dgm:spPr/>
      <dgm:t>
        <a:bodyPr/>
        <a:lstStyle/>
        <a:p>
          <a:r>
            <a:rPr lang="en-US" sz="1400" b="1" u="sng" dirty="0"/>
            <a:t>Choose Instruments</a:t>
          </a:r>
        </a:p>
      </dgm:t>
    </dgm:pt>
    <dgm:pt modelId="{68A88E22-9C69-4CFC-8928-D0579E169C9F}" type="parTrans" cxnId="{20AB20A9-9449-41B4-8EBE-7E7F17C2FD8D}">
      <dgm:prSet/>
      <dgm:spPr/>
      <dgm:t>
        <a:bodyPr/>
        <a:lstStyle/>
        <a:p>
          <a:endParaRPr lang="en-US" sz="2800"/>
        </a:p>
      </dgm:t>
    </dgm:pt>
    <dgm:pt modelId="{25E761B3-4657-4B0C-AD6B-266883DF8367}" type="sibTrans" cxnId="{20AB20A9-9449-41B4-8EBE-7E7F17C2FD8D}">
      <dgm:prSet custT="1"/>
      <dgm:spPr/>
      <dgm:t>
        <a:bodyPr/>
        <a:lstStyle/>
        <a:p>
          <a:endParaRPr lang="en-US" sz="1100"/>
        </a:p>
      </dgm:t>
    </dgm:pt>
    <dgm:pt modelId="{68F711A0-F042-478E-84F2-BB646C998CF2}">
      <dgm:prSet phldrT="[Text]" custT="1"/>
      <dgm:spPr/>
      <dgm:t>
        <a:bodyPr/>
        <a:lstStyle/>
        <a:p>
          <a:r>
            <a:rPr lang="en-US" sz="1400" b="1" u="sng" dirty="0"/>
            <a:t>Instrument Capability</a:t>
          </a:r>
        </a:p>
      </dgm:t>
    </dgm:pt>
    <dgm:pt modelId="{3FB77ED4-664E-4CCD-9096-0B3202C6AF42}" type="parTrans" cxnId="{3AA314B4-9AF0-4DAB-8C15-93D461365E5C}">
      <dgm:prSet/>
      <dgm:spPr/>
      <dgm:t>
        <a:bodyPr/>
        <a:lstStyle/>
        <a:p>
          <a:endParaRPr lang="en-US" sz="2800"/>
        </a:p>
      </dgm:t>
    </dgm:pt>
    <dgm:pt modelId="{23ECA6CF-A307-42DD-9DF7-490716B3A44C}" type="sibTrans" cxnId="{3AA314B4-9AF0-4DAB-8C15-93D461365E5C}">
      <dgm:prSet custT="1"/>
      <dgm:spPr/>
      <dgm:t>
        <a:bodyPr/>
        <a:lstStyle/>
        <a:p>
          <a:endParaRPr lang="en-US" sz="1100"/>
        </a:p>
      </dgm:t>
    </dgm:pt>
    <dgm:pt modelId="{A17643E0-C9A0-46BC-9FF5-6D33B1BC3CCE}">
      <dgm:prSet phldrT="[Text]" custT="1"/>
      <dgm:spPr/>
      <dgm:t>
        <a:bodyPr/>
        <a:lstStyle/>
        <a:p>
          <a:r>
            <a:rPr lang="en-US" sz="1400" b="1" u="sng" dirty="0"/>
            <a:t>Size Systems</a:t>
          </a:r>
        </a:p>
      </dgm:t>
    </dgm:pt>
    <dgm:pt modelId="{EAFA2F73-3E36-4371-829A-0CB285BA3786}" type="parTrans" cxnId="{2BBCE076-234F-4CCF-9244-F301C45888B2}">
      <dgm:prSet/>
      <dgm:spPr/>
      <dgm:t>
        <a:bodyPr/>
        <a:lstStyle/>
        <a:p>
          <a:endParaRPr lang="en-US" sz="2800"/>
        </a:p>
      </dgm:t>
    </dgm:pt>
    <dgm:pt modelId="{29D985FA-6D0C-4AD5-AF5C-C59037135C19}" type="sibTrans" cxnId="{2BBCE076-234F-4CCF-9244-F301C45888B2}">
      <dgm:prSet custT="1"/>
      <dgm:spPr/>
      <dgm:t>
        <a:bodyPr/>
        <a:lstStyle/>
        <a:p>
          <a:endParaRPr lang="en-US" sz="1100"/>
        </a:p>
      </dgm:t>
    </dgm:pt>
    <dgm:pt modelId="{AD19CED2-480C-432B-B8E4-02D9C120F427}">
      <dgm:prSet phldrT="[Text]" custT="1"/>
      <dgm:spPr/>
      <dgm:t>
        <a:bodyPr/>
        <a:lstStyle/>
        <a:p>
          <a:r>
            <a:rPr lang="en-US" sz="1200" dirty="0"/>
            <a:t>number, type</a:t>
          </a:r>
        </a:p>
      </dgm:t>
    </dgm:pt>
    <dgm:pt modelId="{218B4299-2A1F-4502-AEB6-544141601097}" type="parTrans" cxnId="{C702004A-5CC1-4051-87AE-D507B237C0AB}">
      <dgm:prSet/>
      <dgm:spPr/>
      <dgm:t>
        <a:bodyPr/>
        <a:lstStyle/>
        <a:p>
          <a:endParaRPr lang="en-US" sz="2800"/>
        </a:p>
      </dgm:t>
    </dgm:pt>
    <dgm:pt modelId="{020E8AE8-FFA6-4091-ACE2-73ECD52DE4DD}" type="sibTrans" cxnId="{C702004A-5CC1-4051-87AE-D507B237C0AB}">
      <dgm:prSet/>
      <dgm:spPr/>
      <dgm:t>
        <a:bodyPr/>
        <a:lstStyle/>
        <a:p>
          <a:endParaRPr lang="en-US" sz="2800"/>
        </a:p>
      </dgm:t>
    </dgm:pt>
    <dgm:pt modelId="{8ADD4FA5-6976-446B-93F9-A6563590ECAA}">
      <dgm:prSet custT="1"/>
      <dgm:spPr/>
      <dgm:t>
        <a:bodyPr/>
        <a:lstStyle/>
        <a:p>
          <a:r>
            <a:rPr lang="en-US" sz="1200" dirty="0"/>
            <a:t>Use capability levels (A, B, C) as outlined in the SATM</a:t>
          </a:r>
        </a:p>
      </dgm:t>
    </dgm:pt>
    <dgm:pt modelId="{121849E3-55D2-4DC9-8835-7F1CAA766493}" type="parTrans" cxnId="{B5021576-6431-4B70-A3C9-B749A88D3490}">
      <dgm:prSet/>
      <dgm:spPr/>
      <dgm:t>
        <a:bodyPr/>
        <a:lstStyle/>
        <a:p>
          <a:endParaRPr lang="en-US" sz="2800"/>
        </a:p>
      </dgm:t>
    </dgm:pt>
    <dgm:pt modelId="{BF311528-DC1D-4D28-B4DD-273E78E1F1AD}" type="sibTrans" cxnId="{B5021576-6431-4B70-A3C9-B749A88D3490}">
      <dgm:prSet/>
      <dgm:spPr/>
      <dgm:t>
        <a:bodyPr/>
        <a:lstStyle/>
        <a:p>
          <a:endParaRPr lang="en-US" sz="2800"/>
        </a:p>
      </dgm:t>
    </dgm:pt>
    <dgm:pt modelId="{6C5CC979-106A-4168-9BC2-8AF96C4AC543}">
      <dgm:prSet phldrT="[Text]" custT="1"/>
      <dgm:spPr/>
      <dgm:t>
        <a:bodyPr/>
        <a:lstStyle/>
        <a:p>
          <a:r>
            <a:rPr lang="en-US" sz="1400" b="1" u="sng" dirty="0"/>
            <a:t>Estimate Cost</a:t>
          </a:r>
        </a:p>
      </dgm:t>
    </dgm:pt>
    <dgm:pt modelId="{3529C14B-AEFE-4852-8AE3-6D1D56343030}" type="parTrans" cxnId="{65E81365-2FDC-4078-B025-336AB50E21F2}">
      <dgm:prSet/>
      <dgm:spPr/>
      <dgm:t>
        <a:bodyPr/>
        <a:lstStyle/>
        <a:p>
          <a:endParaRPr lang="en-US" sz="2800"/>
        </a:p>
      </dgm:t>
    </dgm:pt>
    <dgm:pt modelId="{55FCB4D4-CFA7-497A-B7BF-C0758252151E}" type="sibTrans" cxnId="{65E81365-2FDC-4078-B025-336AB50E21F2}">
      <dgm:prSet custT="1"/>
      <dgm:spPr/>
      <dgm:t>
        <a:bodyPr/>
        <a:lstStyle/>
        <a:p>
          <a:endParaRPr lang="en-US" sz="1100"/>
        </a:p>
      </dgm:t>
    </dgm:pt>
    <dgm:pt modelId="{90544587-D00E-4255-9A24-72D44F39C9A7}">
      <dgm:prSet custT="1"/>
      <dgm:spPr/>
      <dgm:t>
        <a:bodyPr/>
        <a:lstStyle/>
        <a:p>
          <a:r>
            <a:rPr lang="en-US" sz="1200" dirty="0"/>
            <a:t>Multiple capabilities within an architecture family</a:t>
          </a:r>
        </a:p>
      </dgm:t>
    </dgm:pt>
    <dgm:pt modelId="{26979FFF-1D0D-4BA8-B183-257C3F52BA88}" type="parTrans" cxnId="{4A954B55-7DE2-4B5C-A864-176D0A61A8F4}">
      <dgm:prSet/>
      <dgm:spPr/>
      <dgm:t>
        <a:bodyPr/>
        <a:lstStyle/>
        <a:p>
          <a:endParaRPr lang="en-US" sz="2800"/>
        </a:p>
      </dgm:t>
    </dgm:pt>
    <dgm:pt modelId="{AD61C28E-A10A-49A3-B8DF-33C0E3268255}" type="sibTrans" cxnId="{4A954B55-7DE2-4B5C-A864-176D0A61A8F4}">
      <dgm:prSet/>
      <dgm:spPr/>
      <dgm:t>
        <a:bodyPr/>
        <a:lstStyle/>
        <a:p>
          <a:endParaRPr lang="en-US" sz="2800"/>
        </a:p>
      </dgm:t>
    </dgm:pt>
    <dgm:pt modelId="{196AC69E-8536-4489-ADC9-94F10769187E}">
      <dgm:prSet phldrT="[Text]" custT="1"/>
      <dgm:spPr/>
      <dgm:t>
        <a:bodyPr/>
        <a:lstStyle/>
        <a:p>
          <a:r>
            <a:rPr lang="en-US" sz="1200" dirty="0"/>
            <a:t>Instrument – </a:t>
          </a:r>
          <a:r>
            <a:rPr lang="en-US" sz="1200" dirty="0" err="1"/>
            <a:t>parametrics</a:t>
          </a:r>
          <a:endParaRPr lang="en-US" sz="1200" dirty="0"/>
        </a:p>
      </dgm:t>
    </dgm:pt>
    <dgm:pt modelId="{738244EE-BAC2-4455-8324-F5165E08A200}" type="parTrans" cxnId="{DECBF072-7F66-4DB3-AA21-7F43985D1A61}">
      <dgm:prSet/>
      <dgm:spPr/>
      <dgm:t>
        <a:bodyPr/>
        <a:lstStyle/>
        <a:p>
          <a:endParaRPr lang="en-US" sz="2800"/>
        </a:p>
      </dgm:t>
    </dgm:pt>
    <dgm:pt modelId="{FA371AFE-0EC3-4B98-BFA5-A4064F8CE416}" type="sibTrans" cxnId="{DECBF072-7F66-4DB3-AA21-7F43985D1A61}">
      <dgm:prSet/>
      <dgm:spPr/>
      <dgm:t>
        <a:bodyPr/>
        <a:lstStyle/>
        <a:p>
          <a:endParaRPr lang="en-US" sz="2800"/>
        </a:p>
      </dgm:t>
    </dgm:pt>
    <dgm:pt modelId="{5BFB4CB2-AAC0-44E8-B928-D0A76207D029}">
      <dgm:prSet phldrT="[Text]" custT="1"/>
      <dgm:spPr/>
      <dgm:t>
        <a:bodyPr/>
        <a:lstStyle/>
        <a:p>
          <a:r>
            <a:rPr lang="en-US" sz="1200" dirty="0"/>
            <a:t>Spacecraft – S/M/L heuristics</a:t>
          </a:r>
        </a:p>
      </dgm:t>
    </dgm:pt>
    <dgm:pt modelId="{7239F4C7-8162-4CD3-89AF-43F6061B72CA}" type="parTrans" cxnId="{4FFF443F-AF56-4DB4-8F1D-3185E2682978}">
      <dgm:prSet/>
      <dgm:spPr/>
      <dgm:t>
        <a:bodyPr/>
        <a:lstStyle/>
        <a:p>
          <a:endParaRPr lang="en-US" sz="2800"/>
        </a:p>
      </dgm:t>
    </dgm:pt>
    <dgm:pt modelId="{8204CCF3-136C-425D-94FE-52A749608801}" type="sibTrans" cxnId="{4FFF443F-AF56-4DB4-8F1D-3185E2682978}">
      <dgm:prSet/>
      <dgm:spPr/>
      <dgm:t>
        <a:bodyPr/>
        <a:lstStyle/>
        <a:p>
          <a:endParaRPr lang="en-US" sz="2800"/>
        </a:p>
      </dgm:t>
    </dgm:pt>
    <dgm:pt modelId="{A44663FC-A49A-4DF1-B411-966AE7FD7C0B}">
      <dgm:prSet phldrT="[Text]" custT="1"/>
      <dgm:spPr/>
      <dgm:t>
        <a:bodyPr/>
        <a:lstStyle/>
        <a:p>
          <a:r>
            <a:rPr lang="en-US" sz="1200" dirty="0"/>
            <a:t>Percentage wraps for other elements</a:t>
          </a:r>
        </a:p>
      </dgm:t>
    </dgm:pt>
    <dgm:pt modelId="{5C342E75-FFFB-47C4-B76D-78BAB4AF8005}" type="parTrans" cxnId="{19F03E9F-10F6-46EF-A537-BEDBC607D6EA}">
      <dgm:prSet/>
      <dgm:spPr/>
      <dgm:t>
        <a:bodyPr/>
        <a:lstStyle/>
        <a:p>
          <a:endParaRPr lang="en-US" sz="2800"/>
        </a:p>
      </dgm:t>
    </dgm:pt>
    <dgm:pt modelId="{7C14839F-A698-46BC-AC8C-143F293B79BF}" type="sibTrans" cxnId="{19F03E9F-10F6-46EF-A537-BEDBC607D6EA}">
      <dgm:prSet/>
      <dgm:spPr/>
      <dgm:t>
        <a:bodyPr/>
        <a:lstStyle/>
        <a:p>
          <a:endParaRPr lang="en-US" sz="2800"/>
        </a:p>
      </dgm:t>
    </dgm:pt>
    <dgm:pt modelId="{594A691D-CC98-4BD3-9361-0F25272EDBF7}">
      <dgm:prSet phldrT="[Text]" custT="1"/>
      <dgm:spPr/>
      <dgm:t>
        <a:bodyPr/>
        <a:lstStyle/>
        <a:p>
          <a:r>
            <a:rPr lang="en-US" sz="1200" dirty="0"/>
            <a:t>Launch – table of options</a:t>
          </a:r>
        </a:p>
      </dgm:t>
    </dgm:pt>
    <dgm:pt modelId="{DCFA2CBD-4444-4F3A-A56A-6CC61C443050}" type="parTrans" cxnId="{FA96B5E7-ACE1-460A-B03D-728A7B5DDF47}">
      <dgm:prSet/>
      <dgm:spPr/>
      <dgm:t>
        <a:bodyPr/>
        <a:lstStyle/>
        <a:p>
          <a:endParaRPr lang="en-US" sz="2800"/>
        </a:p>
      </dgm:t>
    </dgm:pt>
    <dgm:pt modelId="{2731E93D-FBDB-45FF-891A-4DFDF106F447}" type="sibTrans" cxnId="{FA96B5E7-ACE1-460A-B03D-728A7B5DDF47}">
      <dgm:prSet/>
      <dgm:spPr/>
      <dgm:t>
        <a:bodyPr/>
        <a:lstStyle/>
        <a:p>
          <a:endParaRPr lang="en-US" sz="2800"/>
        </a:p>
      </dgm:t>
    </dgm:pt>
    <dgm:pt modelId="{BFB22E60-7EC6-4CBC-B68A-6DBEF329225B}">
      <dgm:prSet custT="1"/>
      <dgm:spPr/>
      <dgm:t>
        <a:bodyPr/>
        <a:lstStyle/>
        <a:p>
          <a:r>
            <a:rPr lang="en-US" sz="1400" b="1" u="sng" dirty="0"/>
            <a:t>Map to Decadal Priorities</a:t>
          </a:r>
        </a:p>
      </dgm:t>
    </dgm:pt>
    <dgm:pt modelId="{D19A2977-71F8-49E2-9A1D-00EF2A7EB320}" type="parTrans" cxnId="{1BF8A5EF-539D-4BD7-8B53-FFD8C6C000C5}">
      <dgm:prSet/>
      <dgm:spPr/>
      <dgm:t>
        <a:bodyPr/>
        <a:lstStyle/>
        <a:p>
          <a:endParaRPr lang="en-US" sz="2800"/>
        </a:p>
      </dgm:t>
    </dgm:pt>
    <dgm:pt modelId="{17F3E15D-40BF-4D80-AE5D-179419B4DA66}" type="sibTrans" cxnId="{1BF8A5EF-539D-4BD7-8B53-FFD8C6C000C5}">
      <dgm:prSet custT="1"/>
      <dgm:spPr/>
      <dgm:t>
        <a:bodyPr/>
        <a:lstStyle/>
        <a:p>
          <a:endParaRPr lang="en-US" sz="1100"/>
        </a:p>
      </dgm:t>
    </dgm:pt>
    <dgm:pt modelId="{16D587C3-2A8B-49A7-8C95-7CFEF8B5475D}">
      <dgm:prSet phldrT="[Text]" custT="1"/>
      <dgm:spPr/>
      <dgm:t>
        <a:bodyPr/>
        <a:lstStyle/>
        <a:p>
          <a:r>
            <a:rPr lang="en-US" sz="1100" dirty="0" err="1"/>
            <a:t>Smallsat</a:t>
          </a:r>
          <a:r>
            <a:rPr lang="en-US" sz="1100" dirty="0"/>
            <a:t>, constellations</a:t>
          </a:r>
        </a:p>
      </dgm:t>
    </dgm:pt>
    <dgm:pt modelId="{C3258B81-6869-4A25-A799-E7C7F2E65BE9}" type="parTrans" cxnId="{3E1843CC-86AF-41CA-BD78-0E88CCC53E04}">
      <dgm:prSet/>
      <dgm:spPr/>
      <dgm:t>
        <a:bodyPr/>
        <a:lstStyle/>
        <a:p>
          <a:endParaRPr lang="en-US" sz="2800"/>
        </a:p>
      </dgm:t>
    </dgm:pt>
    <dgm:pt modelId="{14B07798-A88B-4ACC-BA99-CD15B4B817F8}" type="sibTrans" cxnId="{3E1843CC-86AF-41CA-BD78-0E88CCC53E04}">
      <dgm:prSet/>
      <dgm:spPr/>
      <dgm:t>
        <a:bodyPr/>
        <a:lstStyle/>
        <a:p>
          <a:endParaRPr lang="en-US" sz="2800"/>
        </a:p>
      </dgm:t>
    </dgm:pt>
    <dgm:pt modelId="{57F7D8A9-520B-4D06-86B5-BF5AEAAF37C1}">
      <dgm:prSet phldrT="[Text]" custT="1"/>
      <dgm:spPr/>
      <dgm:t>
        <a:bodyPr/>
        <a:lstStyle/>
        <a:p>
          <a:r>
            <a:rPr lang="en-US" sz="1100" dirty="0"/>
            <a:t>Combinations, etc.</a:t>
          </a:r>
        </a:p>
      </dgm:t>
    </dgm:pt>
    <dgm:pt modelId="{0BB7186D-5EA6-44F7-A071-F1FE7EA1317B}" type="parTrans" cxnId="{39F711E1-3597-4D25-8E97-2E72B051161B}">
      <dgm:prSet/>
      <dgm:spPr/>
      <dgm:t>
        <a:bodyPr/>
        <a:lstStyle/>
        <a:p>
          <a:endParaRPr lang="en-US" sz="2800"/>
        </a:p>
      </dgm:t>
    </dgm:pt>
    <dgm:pt modelId="{A9A51373-5B9E-43DD-9A40-B64049972694}" type="sibTrans" cxnId="{39F711E1-3597-4D25-8E97-2E72B051161B}">
      <dgm:prSet/>
      <dgm:spPr/>
      <dgm:t>
        <a:bodyPr/>
        <a:lstStyle/>
        <a:p>
          <a:endParaRPr lang="en-US" sz="2800"/>
        </a:p>
      </dgm:t>
    </dgm:pt>
    <dgm:pt modelId="{9F18DBF1-B83A-4944-82DE-DD9C60DE66E6}">
      <dgm:prSet phldrT="[Text]" custT="1"/>
      <dgm:spPr/>
      <dgm:t>
        <a:bodyPr/>
        <a:lstStyle/>
        <a:p>
          <a:r>
            <a:rPr lang="en-US" sz="1200" dirty="0"/>
            <a:t>TIR, VSWIR</a:t>
          </a:r>
        </a:p>
      </dgm:t>
    </dgm:pt>
    <dgm:pt modelId="{ADC93B2C-7373-49DF-81D6-39AA1AB8B085}" type="parTrans" cxnId="{120C2D3B-0182-41AC-9C52-08BEDCCF3D8E}">
      <dgm:prSet/>
      <dgm:spPr/>
      <dgm:t>
        <a:bodyPr/>
        <a:lstStyle/>
        <a:p>
          <a:endParaRPr lang="en-US" sz="2800"/>
        </a:p>
      </dgm:t>
    </dgm:pt>
    <dgm:pt modelId="{4BEAA70D-7E93-473E-8180-6473778BD3C1}" type="sibTrans" cxnId="{120C2D3B-0182-41AC-9C52-08BEDCCF3D8E}">
      <dgm:prSet/>
      <dgm:spPr/>
      <dgm:t>
        <a:bodyPr/>
        <a:lstStyle/>
        <a:p>
          <a:endParaRPr lang="en-US" sz="2800"/>
        </a:p>
      </dgm:t>
    </dgm:pt>
    <dgm:pt modelId="{D6A96997-51E4-4ACC-A48D-2A1CD1668677}">
      <dgm:prSet custT="1"/>
      <dgm:spPr/>
      <dgm:t>
        <a:bodyPr/>
        <a:lstStyle/>
        <a:p>
          <a:r>
            <a:rPr lang="en-US" sz="1200" dirty="0"/>
            <a:t>Objectives met by system: MI/VI/I</a:t>
          </a:r>
        </a:p>
      </dgm:t>
    </dgm:pt>
    <dgm:pt modelId="{6E600BE9-2C64-40DD-B5F8-531B4D445CD6}" type="parTrans" cxnId="{278903BB-D29D-45B2-9CF9-AEAE4136BAC0}">
      <dgm:prSet/>
      <dgm:spPr/>
      <dgm:t>
        <a:bodyPr/>
        <a:lstStyle/>
        <a:p>
          <a:endParaRPr lang="en-US" sz="2800"/>
        </a:p>
      </dgm:t>
    </dgm:pt>
    <dgm:pt modelId="{CCA80C1C-9749-4310-BC84-753C02C6CAF1}" type="sibTrans" cxnId="{278903BB-D29D-45B2-9CF9-AEAE4136BAC0}">
      <dgm:prSet/>
      <dgm:spPr/>
      <dgm:t>
        <a:bodyPr/>
        <a:lstStyle/>
        <a:p>
          <a:endParaRPr lang="en-US" sz="2800"/>
        </a:p>
      </dgm:t>
    </dgm:pt>
    <dgm:pt modelId="{2C9770AE-A878-4E65-A1E7-2C80D325A1C9}">
      <dgm:prSet phldrT="[Text]" custT="1"/>
      <dgm:spPr/>
      <dgm:t>
        <a:bodyPr/>
        <a:lstStyle/>
        <a:p>
          <a:r>
            <a:rPr lang="en-US" sz="1400" b="1" u="sng" dirty="0"/>
            <a:t>Plot Value vs. Cost</a:t>
          </a:r>
        </a:p>
      </dgm:t>
    </dgm:pt>
    <dgm:pt modelId="{EBA8C77A-FEA2-4927-9A6E-1160F0AFC7A4}" type="parTrans" cxnId="{1955B68D-3025-43CF-962F-FFDD3AF1C94A}">
      <dgm:prSet/>
      <dgm:spPr/>
      <dgm:t>
        <a:bodyPr/>
        <a:lstStyle/>
        <a:p>
          <a:endParaRPr lang="en-US" sz="2800"/>
        </a:p>
      </dgm:t>
    </dgm:pt>
    <dgm:pt modelId="{AA08211A-7C36-4189-99EE-C004E98E6F6D}" type="sibTrans" cxnId="{1955B68D-3025-43CF-962F-FFDD3AF1C94A}">
      <dgm:prSet/>
      <dgm:spPr/>
      <dgm:t>
        <a:bodyPr/>
        <a:lstStyle/>
        <a:p>
          <a:endParaRPr lang="en-US" sz="2800"/>
        </a:p>
      </dgm:t>
    </dgm:pt>
    <dgm:pt modelId="{A83708C5-34F9-4917-B3BA-F43ED620DFD5}">
      <dgm:prSet phldrT="[Text]" custT="1"/>
      <dgm:spPr/>
      <dgm:t>
        <a:bodyPr/>
        <a:lstStyle/>
        <a:p>
          <a:r>
            <a:rPr lang="en-US" sz="1200" dirty="0"/>
            <a:t>Compare with threshold (80%) and baseline (100%)</a:t>
          </a:r>
        </a:p>
      </dgm:t>
    </dgm:pt>
    <dgm:pt modelId="{151FD0B1-AC4A-43E3-B4B4-79B6891F2840}" type="parTrans" cxnId="{E8936FE1-0844-4416-B22F-32F2FED0D94F}">
      <dgm:prSet/>
      <dgm:spPr/>
      <dgm:t>
        <a:bodyPr/>
        <a:lstStyle/>
        <a:p>
          <a:endParaRPr lang="en-US" sz="2800"/>
        </a:p>
      </dgm:t>
    </dgm:pt>
    <dgm:pt modelId="{EB4B32D4-2401-4EE1-A947-D5911D0E13EC}" type="sibTrans" cxnId="{E8936FE1-0844-4416-B22F-32F2FED0D94F}">
      <dgm:prSet/>
      <dgm:spPr/>
      <dgm:t>
        <a:bodyPr/>
        <a:lstStyle/>
        <a:p>
          <a:endParaRPr lang="en-US" sz="2800"/>
        </a:p>
      </dgm:t>
    </dgm:pt>
    <dgm:pt modelId="{F70F5003-8372-4389-86A0-314658A1ED4C}">
      <dgm:prSet phldrT="[Text]" custT="1"/>
      <dgm:spPr/>
      <dgm:t>
        <a:bodyPr/>
        <a:lstStyle/>
        <a:p>
          <a:r>
            <a:rPr lang="en-US" sz="1200" dirty="0"/>
            <a:t>Include partnerships</a:t>
          </a:r>
        </a:p>
      </dgm:t>
    </dgm:pt>
    <dgm:pt modelId="{38DD7821-8C6F-4663-AE39-4D2DB920EC49}" type="parTrans" cxnId="{96D73020-8D9A-44D0-AAEC-0662BCBAA43A}">
      <dgm:prSet/>
      <dgm:spPr/>
      <dgm:t>
        <a:bodyPr/>
        <a:lstStyle/>
        <a:p>
          <a:endParaRPr lang="en-US" sz="2800"/>
        </a:p>
      </dgm:t>
    </dgm:pt>
    <dgm:pt modelId="{2B68D81C-11F5-4F8A-8700-13E9A70C0D74}" type="sibTrans" cxnId="{96D73020-8D9A-44D0-AAEC-0662BCBAA43A}">
      <dgm:prSet/>
      <dgm:spPr/>
      <dgm:t>
        <a:bodyPr/>
        <a:lstStyle/>
        <a:p>
          <a:endParaRPr lang="en-US" sz="2800"/>
        </a:p>
      </dgm:t>
    </dgm:pt>
    <dgm:pt modelId="{87E634DC-FB13-48B1-9B19-4DEEB80FC41F}">
      <dgm:prSet phldrT="[Text]" custT="1"/>
      <dgm:spPr/>
      <dgm:t>
        <a:bodyPr/>
        <a:lstStyle/>
        <a:p>
          <a:r>
            <a:rPr lang="en-US" sz="1200" dirty="0"/>
            <a:t>Select launch vehicle</a:t>
          </a:r>
        </a:p>
        <a:p>
          <a:endParaRPr lang="en-US" sz="1000" dirty="0"/>
        </a:p>
      </dgm:t>
    </dgm:pt>
    <dgm:pt modelId="{0DF8FEF9-29EF-4AF9-8234-1B72EB474DBC}" type="parTrans" cxnId="{878E91A4-C693-42A1-AC3D-B225BFFA1962}">
      <dgm:prSet/>
      <dgm:spPr/>
      <dgm:t>
        <a:bodyPr/>
        <a:lstStyle/>
        <a:p>
          <a:endParaRPr lang="en-US" sz="2800"/>
        </a:p>
      </dgm:t>
    </dgm:pt>
    <dgm:pt modelId="{B12E1444-7CCD-4D71-BE64-184D9BC35C30}" type="sibTrans" cxnId="{878E91A4-C693-42A1-AC3D-B225BFFA1962}">
      <dgm:prSet/>
      <dgm:spPr/>
      <dgm:t>
        <a:bodyPr/>
        <a:lstStyle/>
        <a:p>
          <a:endParaRPr lang="en-US" sz="2800"/>
        </a:p>
      </dgm:t>
    </dgm:pt>
    <dgm:pt modelId="{5A17E0B9-5911-456D-92BC-E9A82788715C}">
      <dgm:prSet phldrT="[Text]" custT="1"/>
      <dgm:spPr/>
      <dgm:t>
        <a:bodyPr/>
        <a:lstStyle/>
        <a:p>
          <a:r>
            <a:rPr lang="en-US" sz="1100" dirty="0"/>
            <a:t>Flagship, </a:t>
          </a:r>
          <a:r>
            <a:rPr lang="en-US" sz="1100" dirty="0" err="1"/>
            <a:t>Largesat</a:t>
          </a:r>
          <a:r>
            <a:rPr lang="en-US" sz="1100" dirty="0"/>
            <a:t>, </a:t>
          </a:r>
          <a:r>
            <a:rPr lang="en-US" sz="1100" dirty="0" err="1"/>
            <a:t>Mediumsats</a:t>
          </a:r>
          <a:endParaRPr lang="en-US" sz="1100" dirty="0"/>
        </a:p>
      </dgm:t>
    </dgm:pt>
    <dgm:pt modelId="{018CD9CB-C697-4094-A6B6-918B12640EB6}" type="parTrans" cxnId="{06589D52-48F4-4B1B-B833-06950009A05E}">
      <dgm:prSet/>
      <dgm:spPr/>
      <dgm:t>
        <a:bodyPr/>
        <a:lstStyle/>
        <a:p>
          <a:endParaRPr lang="en-US" sz="2800"/>
        </a:p>
      </dgm:t>
    </dgm:pt>
    <dgm:pt modelId="{317E2143-4662-4DE5-A40F-E074BD307F64}" type="sibTrans" cxnId="{06589D52-48F4-4B1B-B833-06950009A05E}">
      <dgm:prSet/>
      <dgm:spPr/>
      <dgm:t>
        <a:bodyPr/>
        <a:lstStyle/>
        <a:p>
          <a:endParaRPr lang="en-US" sz="2800"/>
        </a:p>
      </dgm:t>
    </dgm:pt>
    <dgm:pt modelId="{A560671D-7786-4B22-81D0-28C450B3C41A}">
      <dgm:prSet phldrT="[Text]" custT="1"/>
      <dgm:spPr/>
      <dgm:t>
        <a:bodyPr/>
        <a:lstStyle/>
        <a:p>
          <a:r>
            <a:rPr lang="en-US" sz="1200" dirty="0" err="1"/>
            <a:t>Parametrics</a:t>
          </a:r>
          <a:r>
            <a:rPr lang="en-US" sz="1200" dirty="0"/>
            <a:t> to estimate mass, power</a:t>
          </a:r>
        </a:p>
      </dgm:t>
    </dgm:pt>
    <dgm:pt modelId="{98E0EB7D-C535-4B7A-B9AC-C351E1F1422F}" type="parTrans" cxnId="{F345A865-A972-4693-AD47-9238B4033C7B}">
      <dgm:prSet/>
      <dgm:spPr/>
      <dgm:t>
        <a:bodyPr/>
        <a:lstStyle/>
        <a:p>
          <a:endParaRPr lang="en-US" sz="2800"/>
        </a:p>
      </dgm:t>
    </dgm:pt>
    <dgm:pt modelId="{B08D287C-865D-4F28-A9B3-E8FC731E947C}" type="sibTrans" cxnId="{F345A865-A972-4693-AD47-9238B4033C7B}">
      <dgm:prSet/>
      <dgm:spPr/>
      <dgm:t>
        <a:bodyPr/>
        <a:lstStyle/>
        <a:p>
          <a:endParaRPr lang="en-US" sz="2800"/>
        </a:p>
      </dgm:t>
    </dgm:pt>
    <dgm:pt modelId="{778C2ADD-D702-4D8E-B6F6-723ED15952F0}">
      <dgm:prSet phldrT="[Text]" custT="1"/>
      <dgm:spPr/>
      <dgm:t>
        <a:bodyPr/>
        <a:lstStyle/>
        <a:p>
          <a:r>
            <a:rPr lang="en-US" sz="1100" dirty="0"/>
            <a:t>Non-space elements</a:t>
          </a:r>
        </a:p>
      </dgm:t>
    </dgm:pt>
    <dgm:pt modelId="{1FBEF936-4B1E-4FF3-9D30-8122127AD794}" type="parTrans" cxnId="{5B63E07D-C534-4CC9-A490-CB10DE397F2B}">
      <dgm:prSet/>
      <dgm:spPr/>
      <dgm:t>
        <a:bodyPr/>
        <a:lstStyle/>
        <a:p>
          <a:endParaRPr lang="en-US"/>
        </a:p>
      </dgm:t>
    </dgm:pt>
    <dgm:pt modelId="{937FC5B8-1D12-4C3A-8384-870E30571C66}" type="sibTrans" cxnId="{5B63E07D-C534-4CC9-A490-CB10DE397F2B}">
      <dgm:prSet/>
      <dgm:spPr/>
      <dgm:t>
        <a:bodyPr/>
        <a:lstStyle/>
        <a:p>
          <a:endParaRPr lang="en-US"/>
        </a:p>
      </dgm:t>
    </dgm:pt>
    <dgm:pt modelId="{EE50DC22-8A7B-400B-9301-96F6ED6228D4}">
      <dgm:prSet phldrT="[Text]" custT="1"/>
      <dgm:spPr/>
      <dgm:t>
        <a:bodyPr/>
        <a:lstStyle/>
        <a:p>
          <a:r>
            <a:rPr lang="en-US" sz="1200" dirty="0"/>
            <a:t>Assess performance: resolution, SNR, revisit, etc.</a:t>
          </a:r>
        </a:p>
      </dgm:t>
    </dgm:pt>
    <dgm:pt modelId="{00F84C2D-251B-4999-A10C-5BC971BFAD22}" type="parTrans" cxnId="{4A4AB5B9-9F0D-436C-83CB-EBE45310E985}">
      <dgm:prSet/>
      <dgm:spPr/>
      <dgm:t>
        <a:bodyPr/>
        <a:lstStyle/>
        <a:p>
          <a:endParaRPr lang="en-US"/>
        </a:p>
      </dgm:t>
    </dgm:pt>
    <dgm:pt modelId="{75474FD7-4014-4633-8C90-7AD2CE7D0635}" type="sibTrans" cxnId="{4A4AB5B9-9F0D-436C-83CB-EBE45310E985}">
      <dgm:prSet/>
      <dgm:spPr/>
      <dgm:t>
        <a:bodyPr/>
        <a:lstStyle/>
        <a:p>
          <a:endParaRPr lang="en-US"/>
        </a:p>
      </dgm:t>
    </dgm:pt>
    <dgm:pt modelId="{07DE6FFB-4A96-4626-8CDB-4B15C34349B6}">
      <dgm:prSet phldrT="[Text]" custT="1"/>
      <dgm:spPr/>
      <dgm:t>
        <a:bodyPr/>
        <a:lstStyle/>
        <a:p>
          <a:r>
            <a:rPr lang="en-US" sz="1100" dirty="0"/>
            <a:t>Number of Platforms &amp; Orbits</a:t>
          </a:r>
        </a:p>
      </dgm:t>
    </dgm:pt>
    <dgm:pt modelId="{8A951416-D472-4C44-8752-0258E9A74AEB}" type="sibTrans" cxnId="{AE2263C8-6196-4D17-837F-F1A9C1BF7CFA}">
      <dgm:prSet/>
      <dgm:spPr/>
      <dgm:t>
        <a:bodyPr/>
        <a:lstStyle/>
        <a:p>
          <a:endParaRPr lang="en-US" sz="2800"/>
        </a:p>
      </dgm:t>
    </dgm:pt>
    <dgm:pt modelId="{DFBE4C3F-31ED-4625-AFAA-F13DDA3AE9FF}" type="parTrans" cxnId="{AE2263C8-6196-4D17-837F-F1A9C1BF7CFA}">
      <dgm:prSet/>
      <dgm:spPr/>
      <dgm:t>
        <a:bodyPr/>
        <a:lstStyle/>
        <a:p>
          <a:endParaRPr lang="en-US" sz="2800"/>
        </a:p>
      </dgm:t>
    </dgm:pt>
    <dgm:pt modelId="{4BACC315-4FAF-4AD9-9DB0-4CDEBBF25696}">
      <dgm:prSet phldrT="[Text]" custT="1"/>
      <dgm:spPr/>
      <dgm:t>
        <a:bodyPr/>
        <a:lstStyle/>
        <a:p>
          <a:r>
            <a:rPr lang="en-US" sz="1400" b="1" u="sng" dirty="0"/>
            <a:t>Assess Value</a:t>
          </a:r>
        </a:p>
      </dgm:t>
    </dgm:pt>
    <dgm:pt modelId="{F6DAB22F-37BB-4BB7-A30E-3E3053B69836}" type="parTrans" cxnId="{32581317-0754-4499-8E10-57B02AF4FA6E}">
      <dgm:prSet/>
      <dgm:spPr/>
      <dgm:t>
        <a:bodyPr/>
        <a:lstStyle/>
        <a:p>
          <a:endParaRPr lang="en-US"/>
        </a:p>
      </dgm:t>
    </dgm:pt>
    <dgm:pt modelId="{B6AB36FC-CD38-4B4A-8EE5-9932FFA22BAA}" type="sibTrans" cxnId="{32581317-0754-4499-8E10-57B02AF4FA6E}">
      <dgm:prSet/>
      <dgm:spPr/>
      <dgm:t>
        <a:bodyPr/>
        <a:lstStyle/>
        <a:p>
          <a:endParaRPr lang="en-US"/>
        </a:p>
      </dgm:t>
    </dgm:pt>
    <dgm:pt modelId="{C9C01FA3-0817-4B65-A525-A8E7C62360EF}">
      <dgm:prSet custT="1"/>
      <dgm:spPr/>
      <dgm:t>
        <a:bodyPr/>
        <a:lstStyle/>
        <a:p>
          <a:r>
            <a:rPr lang="en-US" sz="1200" dirty="0"/>
            <a:t>Place highest value on most important objectives</a:t>
          </a:r>
        </a:p>
      </dgm:t>
    </dgm:pt>
    <dgm:pt modelId="{E2530577-8404-45B0-B4A1-8BBCD1E81F77}" type="parTrans" cxnId="{358C3808-4DF4-4A10-81D6-1A1170CC1AF4}">
      <dgm:prSet/>
      <dgm:spPr/>
      <dgm:t>
        <a:bodyPr/>
        <a:lstStyle/>
        <a:p>
          <a:endParaRPr lang="en-US"/>
        </a:p>
      </dgm:t>
    </dgm:pt>
    <dgm:pt modelId="{61DCD034-E2EA-4B0F-BEBD-A2670A91A59A}" type="sibTrans" cxnId="{358C3808-4DF4-4A10-81D6-1A1170CC1AF4}">
      <dgm:prSet/>
      <dgm:spPr/>
      <dgm:t>
        <a:bodyPr/>
        <a:lstStyle/>
        <a:p>
          <a:endParaRPr lang="en-US"/>
        </a:p>
      </dgm:t>
    </dgm:pt>
    <dgm:pt modelId="{D9272C9B-D560-4750-B216-F7C11AD7D721}">
      <dgm:prSet custT="1"/>
      <dgm:spPr/>
      <dgm:t>
        <a:bodyPr/>
        <a:lstStyle/>
        <a:p>
          <a:r>
            <a:rPr lang="en-US" sz="1200" dirty="0"/>
            <a:t>Include credit for applications</a:t>
          </a:r>
        </a:p>
      </dgm:t>
    </dgm:pt>
    <dgm:pt modelId="{3BB74EEB-66C0-4137-BE61-432A07969A40}" type="parTrans" cxnId="{974DEE3A-3AD0-42F0-B063-680D604171BD}">
      <dgm:prSet/>
      <dgm:spPr/>
      <dgm:t>
        <a:bodyPr/>
        <a:lstStyle/>
        <a:p>
          <a:endParaRPr lang="en-US"/>
        </a:p>
      </dgm:t>
    </dgm:pt>
    <dgm:pt modelId="{9D436F6E-25EF-4E9D-AFFE-04E5461ADD98}" type="sibTrans" cxnId="{974DEE3A-3AD0-42F0-B063-680D604171BD}">
      <dgm:prSet/>
      <dgm:spPr/>
      <dgm:t>
        <a:bodyPr/>
        <a:lstStyle/>
        <a:p>
          <a:endParaRPr lang="en-US"/>
        </a:p>
      </dgm:t>
    </dgm:pt>
    <dgm:pt modelId="{738DD714-DD8B-4224-B3DD-4691D8C4C2A8}">
      <dgm:prSet custT="1"/>
      <dgm:spPr/>
      <dgm:t>
        <a:bodyPr/>
        <a:lstStyle/>
        <a:p>
          <a:r>
            <a:rPr lang="en-US" sz="1200" dirty="0"/>
            <a:t>Parameters: Spatial, Temporal, Spectral Range &amp; Sensitivity</a:t>
          </a:r>
          <a:endParaRPr lang="en-US" sz="1800" dirty="0"/>
        </a:p>
      </dgm:t>
    </dgm:pt>
    <dgm:pt modelId="{A4EB6CAD-79A4-4437-A121-BE705332BC7F}" type="sibTrans" cxnId="{6B362785-ECD7-4CB7-A32E-9CEF8ACF7876}">
      <dgm:prSet/>
      <dgm:spPr/>
      <dgm:t>
        <a:bodyPr/>
        <a:lstStyle/>
        <a:p>
          <a:endParaRPr lang="en-US" sz="2800"/>
        </a:p>
      </dgm:t>
    </dgm:pt>
    <dgm:pt modelId="{8C12E594-9781-43E6-9157-67795DEEF3F5}" type="parTrans" cxnId="{6B362785-ECD7-4CB7-A32E-9CEF8ACF7876}">
      <dgm:prSet/>
      <dgm:spPr/>
      <dgm:t>
        <a:bodyPr/>
        <a:lstStyle/>
        <a:p>
          <a:endParaRPr lang="en-US" sz="2800"/>
        </a:p>
      </dgm:t>
    </dgm:pt>
    <dgm:pt modelId="{E96C4F2F-C309-46F2-84C7-B33B29C4093E}" type="pres">
      <dgm:prSet presAssocID="{1BDA97D3-99BB-44CC-B873-3BB356CFF82A}" presName="diagram" presStyleCnt="0">
        <dgm:presLayoutVars>
          <dgm:dir/>
          <dgm:resizeHandles val="exact"/>
        </dgm:presLayoutVars>
      </dgm:prSet>
      <dgm:spPr/>
    </dgm:pt>
    <dgm:pt modelId="{2F64B57C-8AFD-4FDF-85EB-4519245A4F2B}" type="pres">
      <dgm:prSet presAssocID="{8B80D558-65E4-49C0-94A9-E455EDB51CD2}" presName="node" presStyleLbl="node1" presStyleIdx="0" presStyleCnt="8">
        <dgm:presLayoutVars>
          <dgm:bulletEnabled val="1"/>
        </dgm:presLayoutVars>
      </dgm:prSet>
      <dgm:spPr/>
    </dgm:pt>
    <dgm:pt modelId="{1424C330-662C-4CC8-A909-394D9828A848}" type="pres">
      <dgm:prSet presAssocID="{5B2C59DD-07C0-428C-88AC-E12EAAC5432E}" presName="sibTrans" presStyleLbl="sibTrans2D1" presStyleIdx="0" presStyleCnt="7"/>
      <dgm:spPr/>
    </dgm:pt>
    <dgm:pt modelId="{190D9C5F-5115-49D8-8FC7-8AE45340F1D0}" type="pres">
      <dgm:prSet presAssocID="{5B2C59DD-07C0-428C-88AC-E12EAAC5432E}" presName="connectorText" presStyleLbl="sibTrans2D1" presStyleIdx="0" presStyleCnt="7"/>
      <dgm:spPr/>
    </dgm:pt>
    <dgm:pt modelId="{CF750531-F1A8-4173-9460-D8E0AF0F3897}" type="pres">
      <dgm:prSet presAssocID="{09340F93-3548-4561-ADA6-31D27DFBFF42}" presName="node" presStyleLbl="node1" presStyleIdx="1" presStyleCnt="8">
        <dgm:presLayoutVars>
          <dgm:bulletEnabled val="1"/>
        </dgm:presLayoutVars>
      </dgm:prSet>
      <dgm:spPr/>
    </dgm:pt>
    <dgm:pt modelId="{8CC574A3-8463-44AA-BB62-6A4FAA036F3B}" type="pres">
      <dgm:prSet presAssocID="{25E761B3-4657-4B0C-AD6B-266883DF8367}" presName="sibTrans" presStyleLbl="sibTrans2D1" presStyleIdx="1" presStyleCnt="7"/>
      <dgm:spPr/>
    </dgm:pt>
    <dgm:pt modelId="{BA1A332D-1054-4E71-97AF-B9B0CC5D72D2}" type="pres">
      <dgm:prSet presAssocID="{25E761B3-4657-4B0C-AD6B-266883DF8367}" presName="connectorText" presStyleLbl="sibTrans2D1" presStyleIdx="1" presStyleCnt="7"/>
      <dgm:spPr/>
    </dgm:pt>
    <dgm:pt modelId="{D192AF4E-236F-495F-9A8F-3454F0F7A491}" type="pres">
      <dgm:prSet presAssocID="{68F711A0-F042-478E-84F2-BB646C998CF2}" presName="node" presStyleLbl="node1" presStyleIdx="2" presStyleCnt="8">
        <dgm:presLayoutVars>
          <dgm:bulletEnabled val="1"/>
        </dgm:presLayoutVars>
      </dgm:prSet>
      <dgm:spPr/>
    </dgm:pt>
    <dgm:pt modelId="{E0D94C62-1287-4871-A030-97F7858AD713}" type="pres">
      <dgm:prSet presAssocID="{23ECA6CF-A307-42DD-9DF7-490716B3A44C}" presName="sibTrans" presStyleLbl="sibTrans2D1" presStyleIdx="2" presStyleCnt="7"/>
      <dgm:spPr/>
    </dgm:pt>
    <dgm:pt modelId="{36695D2C-5F7B-4DFE-A096-0061B0B5C58E}" type="pres">
      <dgm:prSet presAssocID="{23ECA6CF-A307-42DD-9DF7-490716B3A44C}" presName="connectorText" presStyleLbl="sibTrans2D1" presStyleIdx="2" presStyleCnt="7"/>
      <dgm:spPr/>
    </dgm:pt>
    <dgm:pt modelId="{9DA6CD72-88D9-4D0B-BD60-FFB50C9BD76E}" type="pres">
      <dgm:prSet presAssocID="{BFB22E60-7EC6-4CBC-B68A-6DBEF329225B}" presName="node" presStyleLbl="node1" presStyleIdx="3" presStyleCnt="8">
        <dgm:presLayoutVars>
          <dgm:bulletEnabled val="1"/>
        </dgm:presLayoutVars>
      </dgm:prSet>
      <dgm:spPr/>
    </dgm:pt>
    <dgm:pt modelId="{539CAE4A-F002-490D-A41A-F7DB88541360}" type="pres">
      <dgm:prSet presAssocID="{17F3E15D-40BF-4D80-AE5D-179419B4DA66}" presName="sibTrans" presStyleLbl="sibTrans2D1" presStyleIdx="3" presStyleCnt="7"/>
      <dgm:spPr/>
    </dgm:pt>
    <dgm:pt modelId="{2EF377FC-8578-47EE-963B-627C0B38DE9B}" type="pres">
      <dgm:prSet presAssocID="{17F3E15D-40BF-4D80-AE5D-179419B4DA66}" presName="connectorText" presStyleLbl="sibTrans2D1" presStyleIdx="3" presStyleCnt="7"/>
      <dgm:spPr/>
    </dgm:pt>
    <dgm:pt modelId="{D2FA6ED2-12FE-4B11-A16B-8CE1EEF0FD69}" type="pres">
      <dgm:prSet presAssocID="{4BACC315-4FAF-4AD9-9DB0-4CDEBBF25696}" presName="node" presStyleLbl="node1" presStyleIdx="4" presStyleCnt="8">
        <dgm:presLayoutVars>
          <dgm:bulletEnabled val="1"/>
        </dgm:presLayoutVars>
      </dgm:prSet>
      <dgm:spPr/>
    </dgm:pt>
    <dgm:pt modelId="{9C8C3E74-5A81-4854-ADD5-C8B47845115D}" type="pres">
      <dgm:prSet presAssocID="{B6AB36FC-CD38-4B4A-8EE5-9932FFA22BAA}" presName="sibTrans" presStyleLbl="sibTrans2D1" presStyleIdx="4" presStyleCnt="7"/>
      <dgm:spPr/>
    </dgm:pt>
    <dgm:pt modelId="{29701C74-E95A-46AA-8840-7BE17011D0DD}" type="pres">
      <dgm:prSet presAssocID="{B6AB36FC-CD38-4B4A-8EE5-9932FFA22BAA}" presName="connectorText" presStyleLbl="sibTrans2D1" presStyleIdx="4" presStyleCnt="7"/>
      <dgm:spPr/>
    </dgm:pt>
    <dgm:pt modelId="{DE30FDEC-A50F-48F8-9386-7C2283BB9BB6}" type="pres">
      <dgm:prSet presAssocID="{A17643E0-C9A0-46BC-9FF5-6D33B1BC3CCE}" presName="node" presStyleLbl="node1" presStyleIdx="5" presStyleCnt="8">
        <dgm:presLayoutVars>
          <dgm:bulletEnabled val="1"/>
        </dgm:presLayoutVars>
      </dgm:prSet>
      <dgm:spPr/>
    </dgm:pt>
    <dgm:pt modelId="{C69D994C-A697-4E00-BD54-D43B8681004C}" type="pres">
      <dgm:prSet presAssocID="{29D985FA-6D0C-4AD5-AF5C-C59037135C19}" presName="sibTrans" presStyleLbl="sibTrans2D1" presStyleIdx="5" presStyleCnt="7"/>
      <dgm:spPr/>
    </dgm:pt>
    <dgm:pt modelId="{57B85A0C-63A2-436F-8088-43DECC2BF58B}" type="pres">
      <dgm:prSet presAssocID="{29D985FA-6D0C-4AD5-AF5C-C59037135C19}" presName="connectorText" presStyleLbl="sibTrans2D1" presStyleIdx="5" presStyleCnt="7"/>
      <dgm:spPr/>
    </dgm:pt>
    <dgm:pt modelId="{9B17532C-1A03-4F67-B983-5B22830454CA}" type="pres">
      <dgm:prSet presAssocID="{6C5CC979-106A-4168-9BC2-8AF96C4AC543}" presName="node" presStyleLbl="node1" presStyleIdx="6" presStyleCnt="8">
        <dgm:presLayoutVars>
          <dgm:bulletEnabled val="1"/>
        </dgm:presLayoutVars>
      </dgm:prSet>
      <dgm:spPr/>
    </dgm:pt>
    <dgm:pt modelId="{A43486ED-7819-4635-981D-7E6EE403A9FF}" type="pres">
      <dgm:prSet presAssocID="{55FCB4D4-CFA7-497A-B7BF-C0758252151E}" presName="sibTrans" presStyleLbl="sibTrans2D1" presStyleIdx="6" presStyleCnt="7"/>
      <dgm:spPr/>
    </dgm:pt>
    <dgm:pt modelId="{92CA655E-B8B1-4F4D-817E-4BE0D2D291BF}" type="pres">
      <dgm:prSet presAssocID="{55FCB4D4-CFA7-497A-B7BF-C0758252151E}" presName="connectorText" presStyleLbl="sibTrans2D1" presStyleIdx="6" presStyleCnt="7"/>
      <dgm:spPr/>
    </dgm:pt>
    <dgm:pt modelId="{9C27DE43-E70E-49FE-980D-0B9B9805DFA4}" type="pres">
      <dgm:prSet presAssocID="{2C9770AE-A878-4E65-A1E7-2C80D325A1C9}" presName="node" presStyleLbl="node1" presStyleIdx="7" presStyleCnt="8">
        <dgm:presLayoutVars>
          <dgm:bulletEnabled val="1"/>
        </dgm:presLayoutVars>
      </dgm:prSet>
      <dgm:spPr/>
    </dgm:pt>
  </dgm:ptLst>
  <dgm:cxnLst>
    <dgm:cxn modelId="{42D49A00-EF24-4845-8AED-3C1E35B3EC5E}" type="presOf" srcId="{8B80D558-65E4-49C0-94A9-E455EDB51CD2}" destId="{2F64B57C-8AFD-4FDF-85EB-4519245A4F2B}" srcOrd="0" destOrd="0" presId="urn:microsoft.com/office/officeart/2005/8/layout/process5"/>
    <dgm:cxn modelId="{4E889002-F9DF-4A0F-B436-CF5E1DB8806F}" type="presOf" srcId="{5B2C59DD-07C0-428C-88AC-E12EAAC5432E}" destId="{1424C330-662C-4CC8-A909-394D9828A848}" srcOrd="0" destOrd="0" presId="urn:microsoft.com/office/officeart/2005/8/layout/process5"/>
    <dgm:cxn modelId="{358C3808-4DF4-4A10-81D6-1A1170CC1AF4}" srcId="{4BACC315-4FAF-4AD9-9DB0-4CDEBBF25696}" destId="{C9C01FA3-0817-4B65-A525-A8E7C62360EF}" srcOrd="0" destOrd="0" parTransId="{E2530577-8404-45B0-B4A1-8BBCD1E81F77}" sibTransId="{61DCD034-E2EA-4B0F-BEBD-A2670A91A59A}"/>
    <dgm:cxn modelId="{3398C909-EB41-4AED-8B6E-E7C8C68CB3B9}" type="presOf" srcId="{D6A96997-51E4-4ACC-A48D-2A1CD1668677}" destId="{9DA6CD72-88D9-4D0B-BD60-FFB50C9BD76E}" srcOrd="0" destOrd="1" presId="urn:microsoft.com/office/officeart/2005/8/layout/process5"/>
    <dgm:cxn modelId="{D8C3B516-F086-4EB2-A91C-43D0197EF8E5}" type="presOf" srcId="{D9272C9B-D560-4750-B216-F7C11AD7D721}" destId="{D2FA6ED2-12FE-4B11-A16B-8CE1EEF0FD69}" srcOrd="0" destOrd="2" presId="urn:microsoft.com/office/officeart/2005/8/layout/process5"/>
    <dgm:cxn modelId="{32581317-0754-4499-8E10-57B02AF4FA6E}" srcId="{1BDA97D3-99BB-44CC-B873-3BB356CFF82A}" destId="{4BACC315-4FAF-4AD9-9DB0-4CDEBBF25696}" srcOrd="4" destOrd="0" parTransId="{F6DAB22F-37BB-4BB7-A30E-3E3053B69836}" sibTransId="{B6AB36FC-CD38-4B4A-8EE5-9932FFA22BAA}"/>
    <dgm:cxn modelId="{45099A1A-7B05-4DA4-89AC-B61D62824664}" type="presOf" srcId="{5A17E0B9-5911-456D-92BC-E9A82788715C}" destId="{2F64B57C-8AFD-4FDF-85EB-4519245A4F2B}" srcOrd="0" destOrd="2" presId="urn:microsoft.com/office/officeart/2005/8/layout/process5"/>
    <dgm:cxn modelId="{5A27AB1A-A098-4747-B7BF-2B4BACF7D09C}" type="presOf" srcId="{A44663FC-A49A-4DF1-B411-966AE7FD7C0B}" destId="{9B17532C-1A03-4F67-B983-5B22830454CA}" srcOrd="0" destOrd="4" presId="urn:microsoft.com/office/officeart/2005/8/layout/process5"/>
    <dgm:cxn modelId="{96D73020-8D9A-44D0-AAEC-0662BCBAA43A}" srcId="{2C9770AE-A878-4E65-A1E7-2C80D325A1C9}" destId="{F70F5003-8372-4389-86A0-314658A1ED4C}" srcOrd="1" destOrd="0" parTransId="{38DD7821-8C6F-4663-AE39-4D2DB920EC49}" sibTransId="{2B68D81C-11F5-4F8A-8700-13E9A70C0D74}"/>
    <dgm:cxn modelId="{EC305320-7B0A-4C3E-8478-9223D414F7EF}" type="presOf" srcId="{778C2ADD-D702-4D8E-B6F6-723ED15952F0}" destId="{2F64B57C-8AFD-4FDF-85EB-4519245A4F2B}" srcOrd="0" destOrd="4" presId="urn:microsoft.com/office/officeart/2005/8/layout/process5"/>
    <dgm:cxn modelId="{1BE3F426-72FF-40E2-8535-9BB6EEA4BF3E}" type="presOf" srcId="{29D985FA-6D0C-4AD5-AF5C-C59037135C19}" destId="{57B85A0C-63A2-436F-8088-43DECC2BF58B}" srcOrd="1" destOrd="0" presId="urn:microsoft.com/office/officeart/2005/8/layout/process5"/>
    <dgm:cxn modelId="{6C5C9C2F-5F37-47C5-B8F0-57AB2925C969}" type="presOf" srcId="{9F18DBF1-B83A-4944-82DE-DD9C60DE66E6}" destId="{CF750531-F1A8-4173-9460-D8E0AF0F3897}" srcOrd="0" destOrd="2" presId="urn:microsoft.com/office/officeart/2005/8/layout/process5"/>
    <dgm:cxn modelId="{8BCC5436-7A69-4A01-AD2D-7D4F14D420C4}" type="presOf" srcId="{C9C01FA3-0817-4B65-A525-A8E7C62360EF}" destId="{D2FA6ED2-12FE-4B11-A16B-8CE1EEF0FD69}" srcOrd="0" destOrd="1" presId="urn:microsoft.com/office/officeart/2005/8/layout/process5"/>
    <dgm:cxn modelId="{52A11337-5D94-486B-A88A-9CC14DD3E50B}" type="presOf" srcId="{B6AB36FC-CD38-4B4A-8EE5-9932FFA22BAA}" destId="{29701C74-E95A-46AA-8840-7BE17011D0DD}" srcOrd="1" destOrd="0" presId="urn:microsoft.com/office/officeart/2005/8/layout/process5"/>
    <dgm:cxn modelId="{28D68638-1E36-4F40-8B64-5CEA2EEC7CFF}" type="presOf" srcId="{196AC69E-8536-4489-ADC9-94F10769187E}" destId="{9B17532C-1A03-4F67-B983-5B22830454CA}" srcOrd="0" destOrd="1" presId="urn:microsoft.com/office/officeart/2005/8/layout/process5"/>
    <dgm:cxn modelId="{974DEE3A-3AD0-42F0-B063-680D604171BD}" srcId="{4BACC315-4FAF-4AD9-9DB0-4CDEBBF25696}" destId="{D9272C9B-D560-4750-B216-F7C11AD7D721}" srcOrd="1" destOrd="0" parTransId="{3BB74EEB-66C0-4137-BE61-432A07969A40}" sibTransId="{9D436F6E-25EF-4E9D-AFFE-04E5461ADD98}"/>
    <dgm:cxn modelId="{120C2D3B-0182-41AC-9C52-08BEDCCF3D8E}" srcId="{09340F93-3548-4561-ADA6-31D27DFBFF42}" destId="{9F18DBF1-B83A-4944-82DE-DD9C60DE66E6}" srcOrd="1" destOrd="0" parTransId="{ADC93B2C-7373-49DF-81D6-39AA1AB8B085}" sibTransId="{4BEAA70D-7E93-473E-8180-6473778BD3C1}"/>
    <dgm:cxn modelId="{4FFF443F-AF56-4DB4-8F1D-3185E2682978}" srcId="{6C5CC979-106A-4168-9BC2-8AF96C4AC543}" destId="{5BFB4CB2-AAC0-44E8-B928-D0A76207D029}" srcOrd="1" destOrd="0" parTransId="{7239F4C7-8162-4CD3-89AF-43F6061B72CA}" sibTransId="{8204CCF3-136C-425D-94FE-52A749608801}"/>
    <dgm:cxn modelId="{13D29A43-007B-4942-BEEB-E5FF2E1077A3}" type="presOf" srcId="{8ADD4FA5-6976-446B-93F9-A6563590ECAA}" destId="{D192AF4E-236F-495F-9A8F-3454F0F7A491}" srcOrd="0" destOrd="1" presId="urn:microsoft.com/office/officeart/2005/8/layout/process5"/>
    <dgm:cxn modelId="{97795D47-66A3-4925-8EF7-9B6ED3F4ABB0}" type="presOf" srcId="{B6AB36FC-CD38-4B4A-8EE5-9932FFA22BAA}" destId="{9C8C3E74-5A81-4854-ADD5-C8B47845115D}" srcOrd="0" destOrd="0" presId="urn:microsoft.com/office/officeart/2005/8/layout/process5"/>
    <dgm:cxn modelId="{C702004A-5CC1-4051-87AE-D507B237C0AB}" srcId="{09340F93-3548-4561-ADA6-31D27DFBFF42}" destId="{AD19CED2-480C-432B-B8E4-02D9C120F427}" srcOrd="0" destOrd="0" parTransId="{218B4299-2A1F-4502-AEB6-544141601097}" sibTransId="{020E8AE8-FFA6-4091-ACE2-73ECD52DE4DD}"/>
    <dgm:cxn modelId="{E3A3474B-3F7A-4EEA-A37F-B527AE0C6B46}" type="presOf" srcId="{23ECA6CF-A307-42DD-9DF7-490716B3A44C}" destId="{36695D2C-5F7B-4DFE-A096-0061B0B5C58E}" srcOrd="1" destOrd="0" presId="urn:microsoft.com/office/officeart/2005/8/layout/process5"/>
    <dgm:cxn modelId="{06589D52-48F4-4B1B-B833-06950009A05E}" srcId="{8B80D558-65E4-49C0-94A9-E455EDB51CD2}" destId="{5A17E0B9-5911-456D-92BC-E9A82788715C}" srcOrd="1" destOrd="0" parTransId="{018CD9CB-C697-4094-A6B6-918B12640EB6}" sibTransId="{317E2143-4662-4DE5-A40F-E074BD307F64}"/>
    <dgm:cxn modelId="{4A954B55-7DE2-4B5C-A864-176D0A61A8F4}" srcId="{68F711A0-F042-478E-84F2-BB646C998CF2}" destId="{90544587-D00E-4255-9A24-72D44F39C9A7}" srcOrd="1" destOrd="0" parTransId="{26979FFF-1D0D-4BA8-B183-257C3F52BA88}" sibTransId="{AD61C28E-A10A-49A3-B8DF-33C0E3268255}"/>
    <dgm:cxn modelId="{B6BC705B-5397-4B0D-B80D-870FD008B7C5}" type="presOf" srcId="{25E761B3-4657-4B0C-AD6B-266883DF8367}" destId="{BA1A332D-1054-4E71-97AF-B9B0CC5D72D2}" srcOrd="1" destOrd="0" presId="urn:microsoft.com/office/officeart/2005/8/layout/process5"/>
    <dgm:cxn modelId="{60A51060-3FDB-45CF-A887-3AB93E7D7AA0}" type="presOf" srcId="{5B2C59DD-07C0-428C-88AC-E12EAAC5432E}" destId="{190D9C5F-5115-49D8-8FC7-8AE45340F1D0}" srcOrd="1" destOrd="0" presId="urn:microsoft.com/office/officeart/2005/8/layout/process5"/>
    <dgm:cxn modelId="{6D4E8461-9D01-4ED4-881B-63DF39922BBF}" type="presOf" srcId="{09340F93-3548-4561-ADA6-31D27DFBFF42}" destId="{CF750531-F1A8-4173-9460-D8E0AF0F3897}" srcOrd="0" destOrd="0" presId="urn:microsoft.com/office/officeart/2005/8/layout/process5"/>
    <dgm:cxn modelId="{59EA4364-C3A0-43D8-AC88-24B6641FCDEA}" type="presOf" srcId="{A17643E0-C9A0-46BC-9FF5-6D33B1BC3CCE}" destId="{DE30FDEC-A50F-48F8-9386-7C2283BB9BB6}" srcOrd="0" destOrd="0" presId="urn:microsoft.com/office/officeart/2005/8/layout/process5"/>
    <dgm:cxn modelId="{65E81365-2FDC-4078-B025-336AB50E21F2}" srcId="{1BDA97D3-99BB-44CC-B873-3BB356CFF82A}" destId="{6C5CC979-106A-4168-9BC2-8AF96C4AC543}" srcOrd="6" destOrd="0" parTransId="{3529C14B-AEFE-4852-8AE3-6D1D56343030}" sibTransId="{55FCB4D4-CFA7-497A-B7BF-C0758252151E}"/>
    <dgm:cxn modelId="{F345A865-A972-4693-AD47-9238B4033C7B}" srcId="{A17643E0-C9A0-46BC-9FF5-6D33B1BC3CCE}" destId="{A560671D-7786-4B22-81D0-28C450B3C41A}" srcOrd="0" destOrd="0" parTransId="{98E0EB7D-C535-4B7A-B9AC-C351E1F1422F}" sibTransId="{B08D287C-865D-4F28-A9B3-E8FC731E947C}"/>
    <dgm:cxn modelId="{C1F1F567-72AB-4B6C-8B3D-FFD27D217BAF}" type="presOf" srcId="{29D985FA-6D0C-4AD5-AF5C-C59037135C19}" destId="{C69D994C-A697-4E00-BD54-D43B8681004C}" srcOrd="0" destOrd="0" presId="urn:microsoft.com/office/officeart/2005/8/layout/process5"/>
    <dgm:cxn modelId="{EA35006F-4137-4EC3-B89A-07975BEBABBE}" type="presOf" srcId="{1BDA97D3-99BB-44CC-B873-3BB356CFF82A}" destId="{E96C4F2F-C309-46F2-84C7-B33B29C4093E}" srcOrd="0" destOrd="0" presId="urn:microsoft.com/office/officeart/2005/8/layout/process5"/>
    <dgm:cxn modelId="{DECBF072-7F66-4DB3-AA21-7F43985D1A61}" srcId="{6C5CC979-106A-4168-9BC2-8AF96C4AC543}" destId="{196AC69E-8536-4489-ADC9-94F10769187E}" srcOrd="0" destOrd="0" parTransId="{738244EE-BAC2-4455-8324-F5165E08A200}" sibTransId="{FA371AFE-0EC3-4B98-BFA5-A4064F8CE416}"/>
    <dgm:cxn modelId="{B5021576-6431-4B70-A3C9-B749A88D3490}" srcId="{68F711A0-F042-478E-84F2-BB646C998CF2}" destId="{8ADD4FA5-6976-446B-93F9-A6563590ECAA}" srcOrd="0" destOrd="0" parTransId="{121849E3-55D2-4DC9-8835-7F1CAA766493}" sibTransId="{BF311528-DC1D-4D28-B4DD-273E78E1F1AD}"/>
    <dgm:cxn modelId="{2BBCE076-234F-4CCF-9244-F301C45888B2}" srcId="{1BDA97D3-99BB-44CC-B873-3BB356CFF82A}" destId="{A17643E0-C9A0-46BC-9FF5-6D33B1BC3CCE}" srcOrd="5" destOrd="0" parTransId="{EAFA2F73-3E36-4371-829A-0CB285BA3786}" sibTransId="{29D985FA-6D0C-4AD5-AF5C-C59037135C19}"/>
    <dgm:cxn modelId="{5B63E07D-C534-4CC9-A490-CB10DE397F2B}" srcId="{8B80D558-65E4-49C0-94A9-E455EDB51CD2}" destId="{778C2ADD-D702-4D8E-B6F6-723ED15952F0}" srcOrd="3" destOrd="0" parTransId="{1FBEF936-4B1E-4FF3-9D30-8122127AD794}" sibTransId="{937FC5B8-1D12-4C3A-8384-870E30571C66}"/>
    <dgm:cxn modelId="{6B362785-ECD7-4CB7-A32E-9CEF8ACF7876}" srcId="{BFB22E60-7EC6-4CBC-B68A-6DBEF329225B}" destId="{738DD714-DD8B-4224-B3DD-4691D8C4C2A8}" srcOrd="1" destOrd="0" parTransId="{8C12E594-9781-43E6-9157-67795DEEF3F5}" sibTransId="{A4EB6CAD-79A4-4437-A121-BE705332BC7F}"/>
    <dgm:cxn modelId="{66A5DC88-332C-44D1-8E09-442C845FB338}" type="presOf" srcId="{594A691D-CC98-4BD3-9361-0F25272EDBF7}" destId="{9B17532C-1A03-4F67-B983-5B22830454CA}" srcOrd="0" destOrd="3" presId="urn:microsoft.com/office/officeart/2005/8/layout/process5"/>
    <dgm:cxn modelId="{B890D889-9FF0-4A95-A303-C5D665BCEE92}" type="presOf" srcId="{25E761B3-4657-4B0C-AD6B-266883DF8367}" destId="{8CC574A3-8463-44AA-BB62-6A4FAA036F3B}" srcOrd="0" destOrd="0" presId="urn:microsoft.com/office/officeart/2005/8/layout/process5"/>
    <dgm:cxn modelId="{1955B68D-3025-43CF-962F-FFDD3AF1C94A}" srcId="{1BDA97D3-99BB-44CC-B873-3BB356CFF82A}" destId="{2C9770AE-A878-4E65-A1E7-2C80D325A1C9}" srcOrd="7" destOrd="0" parTransId="{EBA8C77A-FEA2-4927-9A6E-1160F0AFC7A4}" sibTransId="{AA08211A-7C36-4189-99EE-C004E98E6F6D}"/>
    <dgm:cxn modelId="{B7D33894-A2FE-49EE-885A-99D7283FC929}" type="presOf" srcId="{6C5CC979-106A-4168-9BC2-8AF96C4AC543}" destId="{9B17532C-1A03-4F67-B983-5B22830454CA}" srcOrd="0" destOrd="0" presId="urn:microsoft.com/office/officeart/2005/8/layout/process5"/>
    <dgm:cxn modelId="{2CC0CE94-60FE-4E37-B984-E51D525F7DF2}" type="presOf" srcId="{5BFB4CB2-AAC0-44E8-B928-D0A76207D029}" destId="{9B17532C-1A03-4F67-B983-5B22830454CA}" srcOrd="0" destOrd="2" presId="urn:microsoft.com/office/officeart/2005/8/layout/process5"/>
    <dgm:cxn modelId="{B15ED296-2041-41D8-B7B8-E6C2B0F5CFF1}" type="presOf" srcId="{4BACC315-4FAF-4AD9-9DB0-4CDEBBF25696}" destId="{D2FA6ED2-12FE-4B11-A16B-8CE1EEF0FD69}" srcOrd="0" destOrd="0" presId="urn:microsoft.com/office/officeart/2005/8/layout/process5"/>
    <dgm:cxn modelId="{58422D9A-991F-48A4-970D-60ADA82607DD}" type="presOf" srcId="{AD19CED2-480C-432B-B8E4-02D9C120F427}" destId="{CF750531-F1A8-4173-9460-D8E0AF0F3897}" srcOrd="0" destOrd="1" presId="urn:microsoft.com/office/officeart/2005/8/layout/process5"/>
    <dgm:cxn modelId="{19F03E9F-10F6-46EF-A537-BEDBC607D6EA}" srcId="{6C5CC979-106A-4168-9BC2-8AF96C4AC543}" destId="{A44663FC-A49A-4DF1-B411-966AE7FD7C0B}" srcOrd="3" destOrd="0" parTransId="{5C342E75-FFFB-47C4-B76D-78BAB4AF8005}" sibTransId="{7C14839F-A698-46BC-AC8C-143F293B79BF}"/>
    <dgm:cxn modelId="{578D0EA1-F599-40A2-A84D-4CEACF7745E2}" type="presOf" srcId="{23ECA6CF-A307-42DD-9DF7-490716B3A44C}" destId="{E0D94C62-1287-4871-A030-97F7858AD713}" srcOrd="0" destOrd="0" presId="urn:microsoft.com/office/officeart/2005/8/layout/process5"/>
    <dgm:cxn modelId="{383B95A3-5ADA-471F-9A27-AAC6D5EE1DFF}" type="presOf" srcId="{EE50DC22-8A7B-400B-9301-96F6ED6228D4}" destId="{CF750531-F1A8-4173-9460-D8E0AF0F3897}" srcOrd="0" destOrd="3" presId="urn:microsoft.com/office/officeart/2005/8/layout/process5"/>
    <dgm:cxn modelId="{878E91A4-C693-42A1-AC3D-B225BFFA1962}" srcId="{A17643E0-C9A0-46BC-9FF5-6D33B1BC3CCE}" destId="{87E634DC-FB13-48B1-9B19-4DEEB80FC41F}" srcOrd="1" destOrd="0" parTransId="{0DF8FEF9-29EF-4AF9-8234-1B72EB474DBC}" sibTransId="{B12E1444-7CCD-4D71-BE64-184D9BC35C30}"/>
    <dgm:cxn modelId="{7B37A7A4-B62F-4EA3-AD91-36FAE1D849C8}" type="presOf" srcId="{A83708C5-34F9-4917-B3BA-F43ED620DFD5}" destId="{9C27DE43-E70E-49FE-980D-0B9B9805DFA4}" srcOrd="0" destOrd="1" presId="urn:microsoft.com/office/officeart/2005/8/layout/process5"/>
    <dgm:cxn modelId="{20AB20A9-9449-41B4-8EBE-7E7F17C2FD8D}" srcId="{1BDA97D3-99BB-44CC-B873-3BB356CFF82A}" destId="{09340F93-3548-4561-ADA6-31D27DFBFF42}" srcOrd="1" destOrd="0" parTransId="{68A88E22-9C69-4CFC-8928-D0579E169C9F}" sibTransId="{25E761B3-4657-4B0C-AD6B-266883DF8367}"/>
    <dgm:cxn modelId="{2A30E2B0-E62A-4728-9ED8-6250B1D671F4}" type="presOf" srcId="{738DD714-DD8B-4224-B3DD-4691D8C4C2A8}" destId="{9DA6CD72-88D9-4D0B-BD60-FFB50C9BD76E}" srcOrd="0" destOrd="2" presId="urn:microsoft.com/office/officeart/2005/8/layout/process5"/>
    <dgm:cxn modelId="{D22641B2-F523-45E1-98A8-FF9CD5285ABB}" srcId="{1BDA97D3-99BB-44CC-B873-3BB356CFF82A}" destId="{8B80D558-65E4-49C0-94A9-E455EDB51CD2}" srcOrd="0" destOrd="0" parTransId="{ACDC4241-81D0-41EA-ADDA-9F84F9B614FF}" sibTransId="{5B2C59DD-07C0-428C-88AC-E12EAAC5432E}"/>
    <dgm:cxn modelId="{3AA314B4-9AF0-4DAB-8C15-93D461365E5C}" srcId="{1BDA97D3-99BB-44CC-B873-3BB356CFF82A}" destId="{68F711A0-F042-478E-84F2-BB646C998CF2}" srcOrd="2" destOrd="0" parTransId="{3FB77ED4-664E-4CCD-9096-0B3202C6AF42}" sibTransId="{23ECA6CF-A307-42DD-9DF7-490716B3A44C}"/>
    <dgm:cxn modelId="{B28322B7-1C94-4E1C-82EC-1FF7DDCB89D0}" type="presOf" srcId="{2C9770AE-A878-4E65-A1E7-2C80D325A1C9}" destId="{9C27DE43-E70E-49FE-980D-0B9B9805DFA4}" srcOrd="0" destOrd="0" presId="urn:microsoft.com/office/officeart/2005/8/layout/process5"/>
    <dgm:cxn modelId="{801BAEB7-66B2-4F8B-9CE8-619B7CDE7CA3}" type="presOf" srcId="{55FCB4D4-CFA7-497A-B7BF-C0758252151E}" destId="{92CA655E-B8B1-4F4D-817E-4BE0D2D291BF}" srcOrd="1" destOrd="0" presId="urn:microsoft.com/office/officeart/2005/8/layout/process5"/>
    <dgm:cxn modelId="{4A4AB5B9-9F0D-436C-83CB-EBE45310E985}" srcId="{09340F93-3548-4561-ADA6-31D27DFBFF42}" destId="{EE50DC22-8A7B-400B-9301-96F6ED6228D4}" srcOrd="2" destOrd="0" parTransId="{00F84C2D-251B-4999-A10C-5BC971BFAD22}" sibTransId="{75474FD7-4014-4633-8C90-7AD2CE7D0635}"/>
    <dgm:cxn modelId="{2A39E1BA-8C91-4BD8-9027-7422EA38B2AF}" type="presOf" srcId="{87E634DC-FB13-48B1-9B19-4DEEB80FC41F}" destId="{DE30FDEC-A50F-48F8-9386-7C2283BB9BB6}" srcOrd="0" destOrd="2" presId="urn:microsoft.com/office/officeart/2005/8/layout/process5"/>
    <dgm:cxn modelId="{278903BB-D29D-45B2-9CF9-AEAE4136BAC0}" srcId="{BFB22E60-7EC6-4CBC-B68A-6DBEF329225B}" destId="{D6A96997-51E4-4ACC-A48D-2A1CD1668677}" srcOrd="0" destOrd="0" parTransId="{6E600BE9-2C64-40DD-B5F8-531B4D445CD6}" sibTransId="{CCA80C1C-9749-4310-BC84-753C02C6CAF1}"/>
    <dgm:cxn modelId="{AE2263C8-6196-4D17-837F-F1A9C1BF7CFA}" srcId="{8B80D558-65E4-49C0-94A9-E455EDB51CD2}" destId="{07DE6FFB-4A96-4626-8CDB-4B15C34349B6}" srcOrd="0" destOrd="0" parTransId="{DFBE4C3F-31ED-4625-AFAA-F13DDA3AE9FF}" sibTransId="{8A951416-D472-4C44-8752-0258E9A74AEB}"/>
    <dgm:cxn modelId="{336E85CA-E550-49CC-8333-EAB98BBC4286}" type="presOf" srcId="{17F3E15D-40BF-4D80-AE5D-179419B4DA66}" destId="{2EF377FC-8578-47EE-963B-627C0B38DE9B}" srcOrd="1" destOrd="0" presId="urn:microsoft.com/office/officeart/2005/8/layout/process5"/>
    <dgm:cxn modelId="{783724CC-FDF9-45B2-B42B-5F6F29BAA06C}" type="presOf" srcId="{90544587-D00E-4255-9A24-72D44F39C9A7}" destId="{D192AF4E-236F-495F-9A8F-3454F0F7A491}" srcOrd="0" destOrd="2" presId="urn:microsoft.com/office/officeart/2005/8/layout/process5"/>
    <dgm:cxn modelId="{3E1843CC-86AF-41CA-BD78-0E88CCC53E04}" srcId="{8B80D558-65E4-49C0-94A9-E455EDB51CD2}" destId="{16D587C3-2A8B-49A7-8C95-7CFEF8B5475D}" srcOrd="2" destOrd="0" parTransId="{C3258B81-6869-4A25-A799-E7C7F2E65BE9}" sibTransId="{14B07798-A88B-4ACC-BA99-CD15B4B817F8}"/>
    <dgm:cxn modelId="{C9585CCE-7323-45BB-97D0-627E3D9678B6}" type="presOf" srcId="{16D587C3-2A8B-49A7-8C95-7CFEF8B5475D}" destId="{2F64B57C-8AFD-4FDF-85EB-4519245A4F2B}" srcOrd="0" destOrd="3" presId="urn:microsoft.com/office/officeart/2005/8/layout/process5"/>
    <dgm:cxn modelId="{660217CF-8A96-462C-9AAA-12900980AEE5}" type="presOf" srcId="{68F711A0-F042-478E-84F2-BB646C998CF2}" destId="{D192AF4E-236F-495F-9A8F-3454F0F7A491}" srcOrd="0" destOrd="0" presId="urn:microsoft.com/office/officeart/2005/8/layout/process5"/>
    <dgm:cxn modelId="{8BCA90D8-CF40-4365-BF10-40615DBE369F}" type="presOf" srcId="{F70F5003-8372-4389-86A0-314658A1ED4C}" destId="{9C27DE43-E70E-49FE-980D-0B9B9805DFA4}" srcOrd="0" destOrd="2" presId="urn:microsoft.com/office/officeart/2005/8/layout/process5"/>
    <dgm:cxn modelId="{33625FDD-B3D9-422B-95DD-05DF3211D901}" type="presOf" srcId="{07DE6FFB-4A96-4626-8CDB-4B15C34349B6}" destId="{2F64B57C-8AFD-4FDF-85EB-4519245A4F2B}" srcOrd="0" destOrd="1" presId="urn:microsoft.com/office/officeart/2005/8/layout/process5"/>
    <dgm:cxn modelId="{B3C42BDF-76BF-4A90-A433-FCBA3877666B}" type="presOf" srcId="{55FCB4D4-CFA7-497A-B7BF-C0758252151E}" destId="{A43486ED-7819-4635-981D-7E6EE403A9FF}" srcOrd="0" destOrd="0" presId="urn:microsoft.com/office/officeart/2005/8/layout/process5"/>
    <dgm:cxn modelId="{39F711E1-3597-4D25-8E97-2E72B051161B}" srcId="{8B80D558-65E4-49C0-94A9-E455EDB51CD2}" destId="{57F7D8A9-520B-4D06-86B5-BF5AEAAF37C1}" srcOrd="4" destOrd="0" parTransId="{0BB7186D-5EA6-44F7-A071-F1FE7EA1317B}" sibTransId="{A9A51373-5B9E-43DD-9A40-B64049972694}"/>
    <dgm:cxn modelId="{E8936FE1-0844-4416-B22F-32F2FED0D94F}" srcId="{2C9770AE-A878-4E65-A1E7-2C80D325A1C9}" destId="{A83708C5-34F9-4917-B3BA-F43ED620DFD5}" srcOrd="0" destOrd="0" parTransId="{151FD0B1-AC4A-43E3-B4B4-79B6891F2840}" sibTransId="{EB4B32D4-2401-4EE1-A947-D5911D0E13EC}"/>
    <dgm:cxn modelId="{FA8AD6E4-12F5-4958-B566-40218DA599C0}" type="presOf" srcId="{A560671D-7786-4B22-81D0-28C450B3C41A}" destId="{DE30FDEC-A50F-48F8-9386-7C2283BB9BB6}" srcOrd="0" destOrd="1" presId="urn:microsoft.com/office/officeart/2005/8/layout/process5"/>
    <dgm:cxn modelId="{7FA8D5E6-B007-455D-A6F7-F632FDE3316A}" type="presOf" srcId="{57F7D8A9-520B-4D06-86B5-BF5AEAAF37C1}" destId="{2F64B57C-8AFD-4FDF-85EB-4519245A4F2B}" srcOrd="0" destOrd="5" presId="urn:microsoft.com/office/officeart/2005/8/layout/process5"/>
    <dgm:cxn modelId="{FA96B5E7-ACE1-460A-B03D-728A7B5DDF47}" srcId="{6C5CC979-106A-4168-9BC2-8AF96C4AC543}" destId="{594A691D-CC98-4BD3-9361-0F25272EDBF7}" srcOrd="2" destOrd="0" parTransId="{DCFA2CBD-4444-4F3A-A56A-6CC61C443050}" sibTransId="{2731E93D-FBDB-45FF-891A-4DFDF106F447}"/>
    <dgm:cxn modelId="{06BFD0EB-A3D1-4F46-A61D-4FE7C386EB9B}" type="presOf" srcId="{17F3E15D-40BF-4D80-AE5D-179419B4DA66}" destId="{539CAE4A-F002-490D-A41A-F7DB88541360}" srcOrd="0" destOrd="0" presId="urn:microsoft.com/office/officeart/2005/8/layout/process5"/>
    <dgm:cxn modelId="{F63348EC-0837-45EE-9AF3-E9736AB315D4}" type="presOf" srcId="{BFB22E60-7EC6-4CBC-B68A-6DBEF329225B}" destId="{9DA6CD72-88D9-4D0B-BD60-FFB50C9BD76E}" srcOrd="0" destOrd="0" presId="urn:microsoft.com/office/officeart/2005/8/layout/process5"/>
    <dgm:cxn modelId="{1BF8A5EF-539D-4BD7-8B53-FFD8C6C000C5}" srcId="{1BDA97D3-99BB-44CC-B873-3BB356CFF82A}" destId="{BFB22E60-7EC6-4CBC-B68A-6DBEF329225B}" srcOrd="3" destOrd="0" parTransId="{D19A2977-71F8-49E2-9A1D-00EF2A7EB320}" sibTransId="{17F3E15D-40BF-4D80-AE5D-179419B4DA66}"/>
    <dgm:cxn modelId="{4D560A8C-6758-4EE5-99B0-4C78EA7C12E6}" type="presParOf" srcId="{E96C4F2F-C309-46F2-84C7-B33B29C4093E}" destId="{2F64B57C-8AFD-4FDF-85EB-4519245A4F2B}" srcOrd="0" destOrd="0" presId="urn:microsoft.com/office/officeart/2005/8/layout/process5"/>
    <dgm:cxn modelId="{BA3CDB29-31E2-4F31-BD02-DA94E0623C62}" type="presParOf" srcId="{E96C4F2F-C309-46F2-84C7-B33B29C4093E}" destId="{1424C330-662C-4CC8-A909-394D9828A848}" srcOrd="1" destOrd="0" presId="urn:microsoft.com/office/officeart/2005/8/layout/process5"/>
    <dgm:cxn modelId="{01382E77-CA46-4BD0-BD9B-8852BEC7C2BA}" type="presParOf" srcId="{1424C330-662C-4CC8-A909-394D9828A848}" destId="{190D9C5F-5115-49D8-8FC7-8AE45340F1D0}" srcOrd="0" destOrd="0" presId="urn:microsoft.com/office/officeart/2005/8/layout/process5"/>
    <dgm:cxn modelId="{670548A6-F1C2-4D43-B321-23379DBF8A27}" type="presParOf" srcId="{E96C4F2F-C309-46F2-84C7-B33B29C4093E}" destId="{CF750531-F1A8-4173-9460-D8E0AF0F3897}" srcOrd="2" destOrd="0" presId="urn:microsoft.com/office/officeart/2005/8/layout/process5"/>
    <dgm:cxn modelId="{D7BCAE9C-B144-4C25-B9B4-292B1A8DDCFD}" type="presParOf" srcId="{E96C4F2F-C309-46F2-84C7-B33B29C4093E}" destId="{8CC574A3-8463-44AA-BB62-6A4FAA036F3B}" srcOrd="3" destOrd="0" presId="urn:microsoft.com/office/officeart/2005/8/layout/process5"/>
    <dgm:cxn modelId="{2555BAEC-1E44-4758-BB1E-FF0DC5DCAE3B}" type="presParOf" srcId="{8CC574A3-8463-44AA-BB62-6A4FAA036F3B}" destId="{BA1A332D-1054-4E71-97AF-B9B0CC5D72D2}" srcOrd="0" destOrd="0" presId="urn:microsoft.com/office/officeart/2005/8/layout/process5"/>
    <dgm:cxn modelId="{230F99C8-0987-4DAD-94B2-9E8DBDB4D1D6}" type="presParOf" srcId="{E96C4F2F-C309-46F2-84C7-B33B29C4093E}" destId="{D192AF4E-236F-495F-9A8F-3454F0F7A491}" srcOrd="4" destOrd="0" presId="urn:microsoft.com/office/officeart/2005/8/layout/process5"/>
    <dgm:cxn modelId="{45357979-2B18-45EC-BB44-FCA0CE5A1825}" type="presParOf" srcId="{E96C4F2F-C309-46F2-84C7-B33B29C4093E}" destId="{E0D94C62-1287-4871-A030-97F7858AD713}" srcOrd="5" destOrd="0" presId="urn:microsoft.com/office/officeart/2005/8/layout/process5"/>
    <dgm:cxn modelId="{910911F0-7CB5-411E-B98D-6EE50DFDE29C}" type="presParOf" srcId="{E0D94C62-1287-4871-A030-97F7858AD713}" destId="{36695D2C-5F7B-4DFE-A096-0061B0B5C58E}" srcOrd="0" destOrd="0" presId="urn:microsoft.com/office/officeart/2005/8/layout/process5"/>
    <dgm:cxn modelId="{7E80D26C-0499-456E-A832-B34F59DC0836}" type="presParOf" srcId="{E96C4F2F-C309-46F2-84C7-B33B29C4093E}" destId="{9DA6CD72-88D9-4D0B-BD60-FFB50C9BD76E}" srcOrd="6" destOrd="0" presId="urn:microsoft.com/office/officeart/2005/8/layout/process5"/>
    <dgm:cxn modelId="{3C4FB5AC-05C5-4536-8940-76F0231F23BD}" type="presParOf" srcId="{E96C4F2F-C309-46F2-84C7-B33B29C4093E}" destId="{539CAE4A-F002-490D-A41A-F7DB88541360}" srcOrd="7" destOrd="0" presId="urn:microsoft.com/office/officeart/2005/8/layout/process5"/>
    <dgm:cxn modelId="{5FDED19A-B747-4DBA-890F-943E7771D637}" type="presParOf" srcId="{539CAE4A-F002-490D-A41A-F7DB88541360}" destId="{2EF377FC-8578-47EE-963B-627C0B38DE9B}" srcOrd="0" destOrd="0" presId="urn:microsoft.com/office/officeart/2005/8/layout/process5"/>
    <dgm:cxn modelId="{D27B1DDA-BEFB-4464-B06C-40BB3F20CE19}" type="presParOf" srcId="{E96C4F2F-C309-46F2-84C7-B33B29C4093E}" destId="{D2FA6ED2-12FE-4B11-A16B-8CE1EEF0FD69}" srcOrd="8" destOrd="0" presId="urn:microsoft.com/office/officeart/2005/8/layout/process5"/>
    <dgm:cxn modelId="{F05A1F9C-5425-4B6F-B49F-B2E90281B6DF}" type="presParOf" srcId="{E96C4F2F-C309-46F2-84C7-B33B29C4093E}" destId="{9C8C3E74-5A81-4854-ADD5-C8B47845115D}" srcOrd="9" destOrd="0" presId="urn:microsoft.com/office/officeart/2005/8/layout/process5"/>
    <dgm:cxn modelId="{0B92BD6B-FF05-4BAC-84FE-5F9BC0E967CC}" type="presParOf" srcId="{9C8C3E74-5A81-4854-ADD5-C8B47845115D}" destId="{29701C74-E95A-46AA-8840-7BE17011D0DD}" srcOrd="0" destOrd="0" presId="urn:microsoft.com/office/officeart/2005/8/layout/process5"/>
    <dgm:cxn modelId="{430B6CB3-122D-40F3-8DA6-8932DAD3697D}" type="presParOf" srcId="{E96C4F2F-C309-46F2-84C7-B33B29C4093E}" destId="{DE30FDEC-A50F-48F8-9386-7C2283BB9BB6}" srcOrd="10" destOrd="0" presId="urn:microsoft.com/office/officeart/2005/8/layout/process5"/>
    <dgm:cxn modelId="{C1ECAEE3-CDE3-420C-8BD9-CAA26CCC79B3}" type="presParOf" srcId="{E96C4F2F-C309-46F2-84C7-B33B29C4093E}" destId="{C69D994C-A697-4E00-BD54-D43B8681004C}" srcOrd="11" destOrd="0" presId="urn:microsoft.com/office/officeart/2005/8/layout/process5"/>
    <dgm:cxn modelId="{06E11258-35DA-4D70-8CCC-59EAF114ABCE}" type="presParOf" srcId="{C69D994C-A697-4E00-BD54-D43B8681004C}" destId="{57B85A0C-63A2-436F-8088-43DECC2BF58B}" srcOrd="0" destOrd="0" presId="urn:microsoft.com/office/officeart/2005/8/layout/process5"/>
    <dgm:cxn modelId="{5ED70642-93FB-4030-AC6E-5AEA2E4EA989}" type="presParOf" srcId="{E96C4F2F-C309-46F2-84C7-B33B29C4093E}" destId="{9B17532C-1A03-4F67-B983-5B22830454CA}" srcOrd="12" destOrd="0" presId="urn:microsoft.com/office/officeart/2005/8/layout/process5"/>
    <dgm:cxn modelId="{81827CE5-39BF-41E6-8963-521D22DC1343}" type="presParOf" srcId="{E96C4F2F-C309-46F2-84C7-B33B29C4093E}" destId="{A43486ED-7819-4635-981D-7E6EE403A9FF}" srcOrd="13" destOrd="0" presId="urn:microsoft.com/office/officeart/2005/8/layout/process5"/>
    <dgm:cxn modelId="{467EFFD1-B21E-4703-9D09-DF9A50054F3C}" type="presParOf" srcId="{A43486ED-7819-4635-981D-7E6EE403A9FF}" destId="{92CA655E-B8B1-4F4D-817E-4BE0D2D291BF}" srcOrd="0" destOrd="0" presId="urn:microsoft.com/office/officeart/2005/8/layout/process5"/>
    <dgm:cxn modelId="{3623A77D-1EAF-48AB-9471-24073E53CFC4}" type="presParOf" srcId="{E96C4F2F-C309-46F2-84C7-B33B29C4093E}" destId="{9C27DE43-E70E-49FE-980D-0B9B9805DFA4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BE5FA-5FFD-4DAD-A823-DF1735F5B8A2}" type="doc">
      <dgm:prSet loTypeId="urn:microsoft.com/office/officeart/2005/8/layout/h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61AA416-678B-4FD6-8ACD-7120B2873C8B}">
      <dgm:prSet phldrT="[Text]" custT="1"/>
      <dgm:spPr/>
      <dgm:t>
        <a:bodyPr/>
        <a:lstStyle/>
        <a:p>
          <a:r>
            <a:rPr lang="en-US" sz="2000" b="1" dirty="0"/>
            <a:t>Potential Options</a:t>
          </a:r>
        </a:p>
      </dgm:t>
    </dgm:pt>
    <dgm:pt modelId="{66227480-4787-400C-A5C9-5A01478E2C0C}" type="parTrans" cxnId="{935B9E39-6738-447C-966A-53C9D704C285}">
      <dgm:prSet/>
      <dgm:spPr/>
      <dgm:t>
        <a:bodyPr/>
        <a:lstStyle/>
        <a:p>
          <a:endParaRPr lang="en-US" sz="2000"/>
        </a:p>
      </dgm:t>
    </dgm:pt>
    <dgm:pt modelId="{25EC55A1-BBEB-4002-9A79-FC5FA7FCB54D}" type="sibTrans" cxnId="{935B9E39-6738-447C-966A-53C9D704C285}">
      <dgm:prSet/>
      <dgm:spPr/>
      <dgm:t>
        <a:bodyPr/>
        <a:lstStyle/>
        <a:p>
          <a:endParaRPr lang="en-US" sz="2000"/>
        </a:p>
      </dgm:t>
    </dgm:pt>
    <dgm:pt modelId="{CBA81DBB-94A9-42AA-B296-886E20A208A2}">
      <dgm:prSet phldrT="[Text]" custT="1"/>
      <dgm:spPr/>
      <dgm:t>
        <a:bodyPr/>
        <a:lstStyle/>
        <a:p>
          <a:r>
            <a:rPr lang="en-US" sz="1600" dirty="0"/>
            <a:t>Large number of permutations</a:t>
          </a:r>
        </a:p>
      </dgm:t>
    </dgm:pt>
    <dgm:pt modelId="{DE621AFC-04DB-4082-B57A-986EB54E9DE8}" type="parTrans" cxnId="{36ED9E2E-B162-4964-A00A-0445A929AE8D}">
      <dgm:prSet/>
      <dgm:spPr/>
      <dgm:t>
        <a:bodyPr/>
        <a:lstStyle/>
        <a:p>
          <a:endParaRPr lang="en-US" sz="2000"/>
        </a:p>
      </dgm:t>
    </dgm:pt>
    <dgm:pt modelId="{2FAFFE21-5F0B-4833-9DAF-2E0A50990869}" type="sibTrans" cxnId="{36ED9E2E-B162-4964-A00A-0445A929AE8D}">
      <dgm:prSet/>
      <dgm:spPr/>
      <dgm:t>
        <a:bodyPr/>
        <a:lstStyle/>
        <a:p>
          <a:endParaRPr lang="en-US" sz="2000"/>
        </a:p>
      </dgm:t>
    </dgm:pt>
    <dgm:pt modelId="{42E92907-0D3E-4F14-9540-FB262D30396A}">
      <dgm:prSet phldrT="[Text]" custT="1"/>
      <dgm:spPr/>
      <dgm:t>
        <a:bodyPr/>
        <a:lstStyle/>
        <a:p>
          <a:endParaRPr lang="en-US" sz="1600" dirty="0"/>
        </a:p>
      </dgm:t>
    </dgm:pt>
    <dgm:pt modelId="{4E20FEBB-C969-4C13-8DF4-7F85544E1962}" type="parTrans" cxnId="{A4BD046E-D14D-4E06-8D98-9041B7294485}">
      <dgm:prSet/>
      <dgm:spPr/>
      <dgm:t>
        <a:bodyPr/>
        <a:lstStyle/>
        <a:p>
          <a:endParaRPr lang="en-US" sz="2000"/>
        </a:p>
      </dgm:t>
    </dgm:pt>
    <dgm:pt modelId="{2897FC59-A266-43EF-8697-149E631C97B3}" type="sibTrans" cxnId="{A4BD046E-D14D-4E06-8D98-9041B7294485}">
      <dgm:prSet/>
      <dgm:spPr/>
      <dgm:t>
        <a:bodyPr/>
        <a:lstStyle/>
        <a:p>
          <a:endParaRPr lang="en-US" sz="2000"/>
        </a:p>
      </dgm:t>
    </dgm:pt>
    <dgm:pt modelId="{B1A07858-D1CB-4D85-97FC-3AEAB768CD99}">
      <dgm:prSet phldrT="[Text]" custT="1"/>
      <dgm:spPr/>
      <dgm:t>
        <a:bodyPr/>
        <a:lstStyle/>
        <a:p>
          <a:r>
            <a:rPr lang="en-US" sz="2000" b="1" dirty="0"/>
            <a:t>Feasible Options</a:t>
          </a:r>
        </a:p>
      </dgm:t>
    </dgm:pt>
    <dgm:pt modelId="{7F174B8B-A1C8-4738-912A-D3560420D60B}" type="parTrans" cxnId="{DCD9433A-61BA-418D-9A3D-5DE57EFA18CD}">
      <dgm:prSet/>
      <dgm:spPr/>
      <dgm:t>
        <a:bodyPr/>
        <a:lstStyle/>
        <a:p>
          <a:endParaRPr lang="en-US" sz="2000"/>
        </a:p>
      </dgm:t>
    </dgm:pt>
    <dgm:pt modelId="{E081DE73-317D-4D25-A43F-05A354668A5A}" type="sibTrans" cxnId="{DCD9433A-61BA-418D-9A3D-5DE57EFA18CD}">
      <dgm:prSet/>
      <dgm:spPr/>
      <dgm:t>
        <a:bodyPr/>
        <a:lstStyle/>
        <a:p>
          <a:endParaRPr lang="en-US" sz="2000"/>
        </a:p>
      </dgm:t>
    </dgm:pt>
    <dgm:pt modelId="{D084FDFB-09E0-48F4-9CB6-DAADBA20546B}">
      <dgm:prSet phldrT="[Text]" custT="1"/>
      <dgm:spPr/>
      <dgm:t>
        <a:bodyPr/>
        <a:lstStyle/>
        <a:p>
          <a:r>
            <a:rPr lang="en-US" sz="1600" dirty="0"/>
            <a:t>Perform mission-level design center sessions (</a:t>
          </a:r>
          <a:r>
            <a:rPr lang="en-US" sz="1600" dirty="0" err="1"/>
            <a:t>LaRC</a:t>
          </a:r>
          <a:r>
            <a:rPr lang="en-US" sz="1600" dirty="0"/>
            <a:t>, JPL, GSFC)</a:t>
          </a:r>
        </a:p>
      </dgm:t>
    </dgm:pt>
    <dgm:pt modelId="{378F05AA-5E8C-411B-A49F-E24E425963C2}" type="parTrans" cxnId="{93BAD6DF-A42C-41BD-8C6C-709DA189B99B}">
      <dgm:prSet/>
      <dgm:spPr/>
      <dgm:t>
        <a:bodyPr/>
        <a:lstStyle/>
        <a:p>
          <a:endParaRPr lang="en-US" sz="2000"/>
        </a:p>
      </dgm:t>
    </dgm:pt>
    <dgm:pt modelId="{3F8DCE4A-180C-44BE-B48C-0B3734BBAA53}" type="sibTrans" cxnId="{93BAD6DF-A42C-41BD-8C6C-709DA189B99B}">
      <dgm:prSet/>
      <dgm:spPr/>
      <dgm:t>
        <a:bodyPr/>
        <a:lstStyle/>
        <a:p>
          <a:endParaRPr lang="en-US" sz="2000"/>
        </a:p>
      </dgm:t>
    </dgm:pt>
    <dgm:pt modelId="{EFB2FF6A-212A-42E3-9689-9FDA68F15FEE}">
      <dgm:prSet phldrT="[Text]" custT="1"/>
      <dgm:spPr/>
      <dgm:t>
        <a:bodyPr/>
        <a:lstStyle/>
        <a:p>
          <a:r>
            <a:rPr lang="en-US" sz="2000" b="1" dirty="0"/>
            <a:t>Promising Options</a:t>
          </a:r>
        </a:p>
      </dgm:t>
    </dgm:pt>
    <dgm:pt modelId="{C8E781CD-9CD6-4D9D-879D-6BE745351263}" type="parTrans" cxnId="{AF7AC083-0700-49FE-AA87-64501EABC1DE}">
      <dgm:prSet/>
      <dgm:spPr/>
      <dgm:t>
        <a:bodyPr/>
        <a:lstStyle/>
        <a:p>
          <a:endParaRPr lang="en-US" sz="2000"/>
        </a:p>
      </dgm:t>
    </dgm:pt>
    <dgm:pt modelId="{E629FE14-7B22-4756-AA8F-0617A6C1B774}" type="sibTrans" cxnId="{AF7AC083-0700-49FE-AA87-64501EABC1DE}">
      <dgm:prSet/>
      <dgm:spPr/>
      <dgm:t>
        <a:bodyPr/>
        <a:lstStyle/>
        <a:p>
          <a:endParaRPr lang="en-US" sz="2000"/>
        </a:p>
      </dgm:t>
    </dgm:pt>
    <dgm:pt modelId="{F92E8027-C51F-4386-A538-714CAB242E7F}">
      <dgm:prSet phldrT="[Text]" custT="1"/>
      <dgm:spPr/>
      <dgm:t>
        <a:bodyPr/>
        <a:lstStyle/>
        <a:p>
          <a:r>
            <a:rPr lang="en-US" sz="1600" dirty="0"/>
            <a:t>3 with 1 recommendation</a:t>
          </a:r>
        </a:p>
      </dgm:t>
    </dgm:pt>
    <dgm:pt modelId="{81276EB4-A68D-463F-A565-30798451F971}" type="parTrans" cxnId="{51617757-9964-410F-B7B1-CCA852DB7242}">
      <dgm:prSet/>
      <dgm:spPr/>
      <dgm:t>
        <a:bodyPr/>
        <a:lstStyle/>
        <a:p>
          <a:endParaRPr lang="en-US" sz="2000"/>
        </a:p>
      </dgm:t>
    </dgm:pt>
    <dgm:pt modelId="{5C42A3D0-3F46-40F1-B784-90F8BA85EF91}" type="sibTrans" cxnId="{51617757-9964-410F-B7B1-CCA852DB7242}">
      <dgm:prSet/>
      <dgm:spPr/>
      <dgm:t>
        <a:bodyPr/>
        <a:lstStyle/>
        <a:p>
          <a:endParaRPr lang="en-US" sz="2000"/>
        </a:p>
      </dgm:t>
    </dgm:pt>
    <dgm:pt modelId="{946CCA64-3CC0-468D-A993-9836119C209D}">
      <dgm:prSet phldrT="[Text]" custT="1"/>
      <dgm:spPr/>
      <dgm:t>
        <a:bodyPr/>
        <a:lstStyle/>
        <a:p>
          <a:r>
            <a:rPr lang="en-US" sz="1600" dirty="0"/>
            <a:t>Provide to HQ with supporting info</a:t>
          </a:r>
        </a:p>
      </dgm:t>
    </dgm:pt>
    <dgm:pt modelId="{E56255E6-6165-4174-BE51-1054604A2402}" type="parTrans" cxnId="{9E71CB93-958E-4696-A421-D4F0CBFA7644}">
      <dgm:prSet/>
      <dgm:spPr/>
      <dgm:t>
        <a:bodyPr/>
        <a:lstStyle/>
        <a:p>
          <a:endParaRPr lang="en-US" sz="2000"/>
        </a:p>
      </dgm:t>
    </dgm:pt>
    <dgm:pt modelId="{9BCA257E-B5FE-482B-8778-0BBC6F3AB105}" type="sibTrans" cxnId="{9E71CB93-958E-4696-A421-D4F0CBFA7644}">
      <dgm:prSet/>
      <dgm:spPr/>
      <dgm:t>
        <a:bodyPr/>
        <a:lstStyle/>
        <a:p>
          <a:endParaRPr lang="en-US" sz="2000"/>
        </a:p>
      </dgm:t>
    </dgm:pt>
    <dgm:pt modelId="{EFE6C4B0-77ED-4D07-996B-F3346C656F54}">
      <dgm:prSet phldrT="[Text]" custT="1"/>
      <dgm:spPr/>
      <dgm:t>
        <a:bodyPr/>
        <a:lstStyle/>
        <a:p>
          <a:r>
            <a:rPr lang="en-US" sz="1600" dirty="0"/>
            <a:t>Broad exploration of potential trade space</a:t>
          </a:r>
        </a:p>
      </dgm:t>
    </dgm:pt>
    <dgm:pt modelId="{01152D04-625A-462D-A657-E73A2ACECFDB}" type="parTrans" cxnId="{B54B3B32-EECD-486B-A276-F1CC683F483F}">
      <dgm:prSet/>
      <dgm:spPr/>
      <dgm:t>
        <a:bodyPr/>
        <a:lstStyle/>
        <a:p>
          <a:endParaRPr lang="en-US" sz="2000"/>
        </a:p>
      </dgm:t>
    </dgm:pt>
    <dgm:pt modelId="{2D36C5AE-46D1-474B-818B-DC828EA12822}" type="sibTrans" cxnId="{B54B3B32-EECD-486B-A276-F1CC683F483F}">
      <dgm:prSet/>
      <dgm:spPr/>
      <dgm:t>
        <a:bodyPr/>
        <a:lstStyle/>
        <a:p>
          <a:endParaRPr lang="en-US" sz="2000"/>
        </a:p>
      </dgm:t>
    </dgm:pt>
    <dgm:pt modelId="{CEC17355-A6DD-4C9A-A031-7F456538DC95}">
      <dgm:prSet phldrT="[Text]" custT="1"/>
      <dgm:spPr/>
      <dgm:t>
        <a:bodyPr/>
        <a:lstStyle/>
        <a:p>
          <a:endParaRPr lang="en-US" sz="1600" dirty="0"/>
        </a:p>
      </dgm:t>
    </dgm:pt>
    <dgm:pt modelId="{4838D12C-5971-4A0E-9E63-43FB58BA5E22}" type="parTrans" cxnId="{D5E0D9E5-6ADF-441B-A67A-5B9D269496F5}">
      <dgm:prSet/>
      <dgm:spPr/>
      <dgm:t>
        <a:bodyPr/>
        <a:lstStyle/>
        <a:p>
          <a:endParaRPr lang="en-US" sz="2000"/>
        </a:p>
      </dgm:t>
    </dgm:pt>
    <dgm:pt modelId="{73ADBC1E-A0DF-4A21-AED6-C22774B21BDA}" type="sibTrans" cxnId="{D5E0D9E5-6ADF-441B-A67A-5B9D269496F5}">
      <dgm:prSet/>
      <dgm:spPr/>
      <dgm:t>
        <a:bodyPr/>
        <a:lstStyle/>
        <a:p>
          <a:endParaRPr lang="en-US" sz="2000"/>
        </a:p>
      </dgm:t>
    </dgm:pt>
    <dgm:pt modelId="{F3AF29DE-59EC-4C31-91F5-DB607E7D30A0}">
      <dgm:prSet phldrT="[Text]" custT="1"/>
      <dgm:spPr/>
      <dgm:t>
        <a:bodyPr/>
        <a:lstStyle/>
        <a:p>
          <a:r>
            <a:rPr lang="en-US" sz="1600" dirty="0"/>
            <a:t>High-level metrics used to consolidate and prune</a:t>
          </a:r>
        </a:p>
      </dgm:t>
    </dgm:pt>
    <dgm:pt modelId="{5C997BDD-8E3A-4D1E-A372-F506A7BA09EA}" type="parTrans" cxnId="{9D67B595-6F64-4A7E-B528-358CDFF24654}">
      <dgm:prSet/>
      <dgm:spPr/>
      <dgm:t>
        <a:bodyPr/>
        <a:lstStyle/>
        <a:p>
          <a:endParaRPr lang="en-US" sz="2000"/>
        </a:p>
      </dgm:t>
    </dgm:pt>
    <dgm:pt modelId="{F02F1F22-7554-4946-9A0D-1DF7F0392A2A}" type="sibTrans" cxnId="{9D67B595-6F64-4A7E-B528-358CDFF24654}">
      <dgm:prSet/>
      <dgm:spPr/>
      <dgm:t>
        <a:bodyPr/>
        <a:lstStyle/>
        <a:p>
          <a:endParaRPr lang="en-US" sz="2000"/>
        </a:p>
      </dgm:t>
    </dgm:pt>
    <dgm:pt modelId="{BE931522-A8E7-4143-B417-508A3FCBA96D}">
      <dgm:prSet phldrT="[Text]" custT="1"/>
      <dgm:spPr/>
      <dgm:t>
        <a:bodyPr/>
        <a:lstStyle/>
        <a:p>
          <a:r>
            <a:rPr lang="en-US" sz="1600" dirty="0"/>
            <a:t>Instrument Feasibility, Science Value and Cost</a:t>
          </a:r>
        </a:p>
      </dgm:t>
    </dgm:pt>
    <dgm:pt modelId="{C471D312-A920-4918-844D-E776C0B7A6CB}" type="parTrans" cxnId="{1E0F8094-A2D4-4E15-B42A-1DEB97D3BADB}">
      <dgm:prSet/>
      <dgm:spPr/>
      <dgm:t>
        <a:bodyPr/>
        <a:lstStyle/>
        <a:p>
          <a:endParaRPr lang="en-US" sz="2000"/>
        </a:p>
      </dgm:t>
    </dgm:pt>
    <dgm:pt modelId="{B51A7252-9A18-480A-92B5-15633642356C}" type="sibTrans" cxnId="{1E0F8094-A2D4-4E15-B42A-1DEB97D3BADB}">
      <dgm:prSet/>
      <dgm:spPr/>
      <dgm:t>
        <a:bodyPr/>
        <a:lstStyle/>
        <a:p>
          <a:endParaRPr lang="en-US" sz="2000"/>
        </a:p>
      </dgm:t>
    </dgm:pt>
    <dgm:pt modelId="{B8E2185D-AECF-4741-938C-3B9550FAE188}">
      <dgm:prSet phldrT="[Text]" custT="1"/>
      <dgm:spPr/>
      <dgm:t>
        <a:bodyPr/>
        <a:lstStyle/>
        <a:p>
          <a:r>
            <a:rPr lang="en-US" sz="1600" dirty="0"/>
            <a:t>Create hybrids and combinations</a:t>
          </a:r>
        </a:p>
      </dgm:t>
    </dgm:pt>
    <dgm:pt modelId="{7A27B9EF-20EA-4D31-8612-4368A55B01EF}" type="parTrans" cxnId="{28497BF3-E99C-4ECD-AF2B-94F1C9B3C111}">
      <dgm:prSet/>
      <dgm:spPr/>
      <dgm:t>
        <a:bodyPr/>
        <a:lstStyle/>
        <a:p>
          <a:endParaRPr lang="en-US" sz="2000"/>
        </a:p>
      </dgm:t>
    </dgm:pt>
    <dgm:pt modelId="{54E0BD44-D92D-45D7-A72E-300825E41575}" type="sibTrans" cxnId="{28497BF3-E99C-4ECD-AF2B-94F1C9B3C111}">
      <dgm:prSet/>
      <dgm:spPr/>
      <dgm:t>
        <a:bodyPr/>
        <a:lstStyle/>
        <a:p>
          <a:endParaRPr lang="en-US" sz="2000"/>
        </a:p>
      </dgm:t>
    </dgm:pt>
    <dgm:pt modelId="{0EA9FDF9-F22A-4E9E-94A5-1D1F542AB2C8}">
      <dgm:prSet phldrT="[Text]" custT="1"/>
      <dgm:spPr/>
      <dgm:t>
        <a:bodyPr/>
        <a:lstStyle/>
        <a:p>
          <a:r>
            <a:rPr lang="en-US" sz="1600" dirty="0"/>
            <a:t>Identify primary drivers and play against SATM</a:t>
          </a:r>
        </a:p>
      </dgm:t>
    </dgm:pt>
    <dgm:pt modelId="{B25C2A0E-98EC-48AF-BECD-DBDBC5AEE087}" type="parTrans" cxnId="{44E7C7AC-8C76-40B7-A522-E3C637DFDA2B}">
      <dgm:prSet/>
      <dgm:spPr/>
      <dgm:t>
        <a:bodyPr/>
        <a:lstStyle/>
        <a:p>
          <a:endParaRPr lang="en-US" sz="2000"/>
        </a:p>
      </dgm:t>
    </dgm:pt>
    <dgm:pt modelId="{4CF92554-519E-4528-9B1E-C74A5CDB6855}" type="sibTrans" cxnId="{44E7C7AC-8C76-40B7-A522-E3C637DFDA2B}">
      <dgm:prSet/>
      <dgm:spPr/>
      <dgm:t>
        <a:bodyPr/>
        <a:lstStyle/>
        <a:p>
          <a:endParaRPr lang="en-US" sz="2000"/>
        </a:p>
      </dgm:t>
    </dgm:pt>
    <dgm:pt modelId="{007500AB-3CD3-4E7E-AAB5-0200CACBF301}">
      <dgm:prSet phldrT="[Text]" custT="1"/>
      <dgm:spPr/>
      <dgm:t>
        <a:bodyPr/>
        <a:lstStyle/>
        <a:p>
          <a:r>
            <a:rPr lang="en-US" sz="1600" dirty="0"/>
            <a:t>Assess using </a:t>
          </a:r>
          <a:r>
            <a:rPr lang="en-US" sz="1600" dirty="0" err="1"/>
            <a:t>parametrics</a:t>
          </a:r>
          <a:r>
            <a:rPr lang="en-US" sz="1600" dirty="0"/>
            <a:t> and analogy-based models </a:t>
          </a:r>
        </a:p>
      </dgm:t>
    </dgm:pt>
    <dgm:pt modelId="{451737CB-B26C-4704-A3B3-7D7C1EE97527}" type="parTrans" cxnId="{C6162A7B-E101-4917-86FA-9C8A7D6474B7}">
      <dgm:prSet/>
      <dgm:spPr/>
      <dgm:t>
        <a:bodyPr/>
        <a:lstStyle/>
        <a:p>
          <a:endParaRPr lang="en-US" sz="2000"/>
        </a:p>
      </dgm:t>
    </dgm:pt>
    <dgm:pt modelId="{A9111A5E-4090-4F0C-89A0-F51DD83FCA79}" type="sibTrans" cxnId="{C6162A7B-E101-4917-86FA-9C8A7D6474B7}">
      <dgm:prSet/>
      <dgm:spPr/>
      <dgm:t>
        <a:bodyPr/>
        <a:lstStyle/>
        <a:p>
          <a:endParaRPr lang="en-US" sz="2000"/>
        </a:p>
      </dgm:t>
    </dgm:pt>
    <dgm:pt modelId="{D0EDDB20-5681-481B-B874-B6CB03DBAB44}">
      <dgm:prSet phldrT="[Text]" custT="1"/>
      <dgm:spPr/>
      <dgm:t>
        <a:bodyPr/>
        <a:lstStyle/>
        <a:p>
          <a:r>
            <a:rPr lang="en-US" sz="1600" dirty="0" err="1"/>
            <a:t>Programmatics</a:t>
          </a:r>
          <a:r>
            <a:rPr lang="en-US" sz="1600" dirty="0"/>
            <a:t> </a:t>
          </a:r>
        </a:p>
      </dgm:t>
    </dgm:pt>
    <dgm:pt modelId="{F10AA707-1881-48DB-8BA6-C3198DFCC501}" type="parTrans" cxnId="{7FE5C4F0-4162-4C70-854B-7509EDF0110A}">
      <dgm:prSet/>
      <dgm:spPr/>
      <dgm:t>
        <a:bodyPr/>
        <a:lstStyle/>
        <a:p>
          <a:endParaRPr lang="en-US"/>
        </a:p>
      </dgm:t>
    </dgm:pt>
    <dgm:pt modelId="{F156F43C-74B5-43CA-A463-A757EAF0E804}" type="sibTrans" cxnId="{7FE5C4F0-4162-4C70-854B-7509EDF0110A}">
      <dgm:prSet/>
      <dgm:spPr/>
      <dgm:t>
        <a:bodyPr/>
        <a:lstStyle/>
        <a:p>
          <a:endParaRPr lang="en-US"/>
        </a:p>
      </dgm:t>
    </dgm:pt>
    <dgm:pt modelId="{2B3C303E-AFB3-48CA-9C41-A3BEADD8F7D9}" type="pres">
      <dgm:prSet presAssocID="{923BE5FA-5FFD-4DAD-A823-DF1735F5B8A2}" presName="Name0" presStyleCnt="0">
        <dgm:presLayoutVars>
          <dgm:dir/>
          <dgm:resizeHandles val="exact"/>
        </dgm:presLayoutVars>
      </dgm:prSet>
      <dgm:spPr/>
    </dgm:pt>
    <dgm:pt modelId="{A587DA85-00FD-43CC-B53C-2EB94A22DEA2}" type="pres">
      <dgm:prSet presAssocID="{961AA416-678B-4FD6-8ACD-7120B2873C8B}" presName="node" presStyleLbl="node1" presStyleIdx="0" presStyleCnt="3">
        <dgm:presLayoutVars>
          <dgm:bulletEnabled val="1"/>
        </dgm:presLayoutVars>
      </dgm:prSet>
      <dgm:spPr/>
    </dgm:pt>
    <dgm:pt modelId="{F5CABB92-B918-4009-A4A3-AF6F70A1FBE0}" type="pres">
      <dgm:prSet presAssocID="{25EC55A1-BBEB-4002-9A79-FC5FA7FCB54D}" presName="sibTrans" presStyleCnt="0"/>
      <dgm:spPr/>
    </dgm:pt>
    <dgm:pt modelId="{E84B964A-0035-46CD-9380-219421BA94AF}" type="pres">
      <dgm:prSet presAssocID="{B1A07858-D1CB-4D85-97FC-3AEAB768CD99}" presName="node" presStyleLbl="node1" presStyleIdx="1" presStyleCnt="3" custScaleY="57213">
        <dgm:presLayoutVars>
          <dgm:bulletEnabled val="1"/>
        </dgm:presLayoutVars>
      </dgm:prSet>
      <dgm:spPr/>
    </dgm:pt>
    <dgm:pt modelId="{1C37D63A-A77D-4A20-B2FC-010BDD969150}" type="pres">
      <dgm:prSet presAssocID="{E081DE73-317D-4D25-A43F-05A354668A5A}" presName="sibTrans" presStyleCnt="0"/>
      <dgm:spPr/>
    </dgm:pt>
    <dgm:pt modelId="{ED3339A4-18E5-4DE4-96ED-9774F5513E93}" type="pres">
      <dgm:prSet presAssocID="{EFB2FF6A-212A-42E3-9689-9FDA68F15FEE}" presName="node" presStyleLbl="node1" presStyleIdx="2" presStyleCnt="3" custScaleY="32247">
        <dgm:presLayoutVars>
          <dgm:bulletEnabled val="1"/>
        </dgm:presLayoutVars>
      </dgm:prSet>
      <dgm:spPr/>
    </dgm:pt>
  </dgm:ptLst>
  <dgm:cxnLst>
    <dgm:cxn modelId="{D53DCC03-1A28-470C-8F1D-6BB803A48171}" type="presOf" srcId="{946CCA64-3CC0-468D-A993-9836119C209D}" destId="{ED3339A4-18E5-4DE4-96ED-9774F5513E93}" srcOrd="0" destOrd="2" presId="urn:microsoft.com/office/officeart/2005/8/layout/hList6"/>
    <dgm:cxn modelId="{ECEB831A-3505-4CD4-9F21-6E859B4B56E0}" type="presOf" srcId="{D0EDDB20-5681-481B-B874-B6CB03DBAB44}" destId="{E84B964A-0035-46CD-9380-219421BA94AF}" srcOrd="0" destOrd="2" presId="urn:microsoft.com/office/officeart/2005/8/layout/hList6"/>
    <dgm:cxn modelId="{7A95CE2B-24FD-4F69-BC52-74DD6F1632D2}" type="presOf" srcId="{F3AF29DE-59EC-4C31-91F5-DB607E7D30A0}" destId="{A587DA85-00FD-43CC-B53C-2EB94A22DEA2}" srcOrd="0" destOrd="4" presId="urn:microsoft.com/office/officeart/2005/8/layout/hList6"/>
    <dgm:cxn modelId="{36ED9E2E-B162-4964-A00A-0445A929AE8D}" srcId="{961AA416-678B-4FD6-8ACD-7120B2873C8B}" destId="{CBA81DBB-94A9-42AA-B296-886E20A208A2}" srcOrd="0" destOrd="0" parTransId="{DE621AFC-04DB-4082-B57A-986EB54E9DE8}" sibTransId="{2FAFFE21-5F0B-4833-9DAF-2E0A50990869}"/>
    <dgm:cxn modelId="{B54B3B32-EECD-486B-A276-F1CC683F483F}" srcId="{961AA416-678B-4FD6-8ACD-7120B2873C8B}" destId="{EFE6C4B0-77ED-4D07-996B-F3346C656F54}" srcOrd="1" destOrd="0" parTransId="{01152D04-625A-462D-A657-E73A2ACECFDB}" sibTransId="{2D36C5AE-46D1-474B-818B-DC828EA12822}"/>
    <dgm:cxn modelId="{5F55C937-7085-49FB-BFDB-C1F42E9C8BE0}" type="presOf" srcId="{CEC17355-A6DD-4C9A-A031-7F456538DC95}" destId="{A587DA85-00FD-43CC-B53C-2EB94A22DEA2}" srcOrd="0" destOrd="7" presId="urn:microsoft.com/office/officeart/2005/8/layout/hList6"/>
    <dgm:cxn modelId="{935B9E39-6738-447C-966A-53C9D704C285}" srcId="{923BE5FA-5FFD-4DAD-A823-DF1735F5B8A2}" destId="{961AA416-678B-4FD6-8ACD-7120B2873C8B}" srcOrd="0" destOrd="0" parTransId="{66227480-4787-400C-A5C9-5A01478E2C0C}" sibTransId="{25EC55A1-BBEB-4002-9A79-FC5FA7FCB54D}"/>
    <dgm:cxn modelId="{DCD9433A-61BA-418D-9A3D-5DE57EFA18CD}" srcId="{923BE5FA-5FFD-4DAD-A823-DF1735F5B8A2}" destId="{B1A07858-D1CB-4D85-97FC-3AEAB768CD99}" srcOrd="1" destOrd="0" parTransId="{7F174B8B-A1C8-4738-912A-D3560420D60B}" sibTransId="{E081DE73-317D-4D25-A43F-05A354668A5A}"/>
    <dgm:cxn modelId="{7544DD3A-90CF-4DAA-97F4-A40C28FEEA86}" type="presOf" srcId="{007500AB-3CD3-4E7E-AAB5-0200CACBF301}" destId="{A587DA85-00FD-43CC-B53C-2EB94A22DEA2}" srcOrd="0" destOrd="6" presId="urn:microsoft.com/office/officeart/2005/8/layout/hList6"/>
    <dgm:cxn modelId="{0D2BE651-D520-48F3-BE38-3D4FEE6111A3}" type="presOf" srcId="{0EA9FDF9-F22A-4E9E-94A5-1D1F542AB2C8}" destId="{A587DA85-00FD-43CC-B53C-2EB94A22DEA2}" srcOrd="0" destOrd="3" presId="urn:microsoft.com/office/officeart/2005/8/layout/hList6"/>
    <dgm:cxn modelId="{51617757-9964-410F-B7B1-CCA852DB7242}" srcId="{EFB2FF6A-212A-42E3-9689-9FDA68F15FEE}" destId="{F92E8027-C51F-4386-A538-714CAB242E7F}" srcOrd="0" destOrd="0" parTransId="{81276EB4-A68D-463F-A565-30798451F971}" sibTransId="{5C42A3D0-3F46-40F1-B784-90F8BA85EF91}"/>
    <dgm:cxn modelId="{A4BD046E-D14D-4E06-8D98-9041B7294485}" srcId="{961AA416-678B-4FD6-8ACD-7120B2873C8B}" destId="{42E92907-0D3E-4F14-9540-FB262D30396A}" srcOrd="7" destOrd="0" parTransId="{4E20FEBB-C969-4C13-8DF4-7F85544E1962}" sibTransId="{2897FC59-A266-43EF-8697-149E631C97B3}"/>
    <dgm:cxn modelId="{C6162A7B-E101-4917-86FA-9C8A7D6474B7}" srcId="{961AA416-678B-4FD6-8ACD-7120B2873C8B}" destId="{007500AB-3CD3-4E7E-AAB5-0200CACBF301}" srcOrd="5" destOrd="0" parTransId="{451737CB-B26C-4704-A3B3-7D7C1EE97527}" sibTransId="{A9111A5E-4090-4F0C-89A0-F51DD83FCA79}"/>
    <dgm:cxn modelId="{FCB48780-9CD3-4201-B711-1F0C3BB51906}" type="presOf" srcId="{BE931522-A8E7-4143-B417-508A3FCBA96D}" destId="{E84B964A-0035-46CD-9380-219421BA94AF}" srcOrd="0" destOrd="1" presId="urn:microsoft.com/office/officeart/2005/8/layout/hList6"/>
    <dgm:cxn modelId="{AF7AC083-0700-49FE-AA87-64501EABC1DE}" srcId="{923BE5FA-5FFD-4DAD-A823-DF1735F5B8A2}" destId="{EFB2FF6A-212A-42E3-9689-9FDA68F15FEE}" srcOrd="2" destOrd="0" parTransId="{C8E781CD-9CD6-4D9D-879D-6BE745351263}" sibTransId="{E629FE14-7B22-4756-AA8F-0617A6C1B774}"/>
    <dgm:cxn modelId="{8D8AA291-004F-4F12-894C-25C419369611}" type="presOf" srcId="{B8E2185D-AECF-4741-938C-3B9550FAE188}" destId="{A587DA85-00FD-43CC-B53C-2EB94A22DEA2}" srcOrd="0" destOrd="5" presId="urn:microsoft.com/office/officeart/2005/8/layout/hList6"/>
    <dgm:cxn modelId="{9E71CB93-958E-4696-A421-D4F0CBFA7644}" srcId="{EFB2FF6A-212A-42E3-9689-9FDA68F15FEE}" destId="{946CCA64-3CC0-468D-A993-9836119C209D}" srcOrd="1" destOrd="0" parTransId="{E56255E6-6165-4174-BE51-1054604A2402}" sibTransId="{9BCA257E-B5FE-482B-8778-0BBC6F3AB105}"/>
    <dgm:cxn modelId="{1E0F8094-A2D4-4E15-B42A-1DEB97D3BADB}" srcId="{B1A07858-D1CB-4D85-97FC-3AEAB768CD99}" destId="{BE931522-A8E7-4143-B417-508A3FCBA96D}" srcOrd="0" destOrd="0" parTransId="{C471D312-A920-4918-844D-E776C0B7A6CB}" sibTransId="{B51A7252-9A18-480A-92B5-15633642356C}"/>
    <dgm:cxn modelId="{9D67B595-6F64-4A7E-B528-358CDFF24654}" srcId="{961AA416-678B-4FD6-8ACD-7120B2873C8B}" destId="{F3AF29DE-59EC-4C31-91F5-DB607E7D30A0}" srcOrd="3" destOrd="0" parTransId="{5C997BDD-8E3A-4D1E-A372-F506A7BA09EA}" sibTransId="{F02F1F22-7554-4946-9A0D-1DF7F0392A2A}"/>
    <dgm:cxn modelId="{9D261F9B-835A-46A5-A270-8DE115B14D44}" type="presOf" srcId="{EFE6C4B0-77ED-4D07-996B-F3346C656F54}" destId="{A587DA85-00FD-43CC-B53C-2EB94A22DEA2}" srcOrd="0" destOrd="2" presId="urn:microsoft.com/office/officeart/2005/8/layout/hList6"/>
    <dgm:cxn modelId="{4615879F-2645-4F34-92CC-8A56DCC63E1C}" type="presOf" srcId="{B1A07858-D1CB-4D85-97FC-3AEAB768CD99}" destId="{E84B964A-0035-46CD-9380-219421BA94AF}" srcOrd="0" destOrd="0" presId="urn:microsoft.com/office/officeart/2005/8/layout/hList6"/>
    <dgm:cxn modelId="{44E7C7AC-8C76-40B7-A522-E3C637DFDA2B}" srcId="{961AA416-678B-4FD6-8ACD-7120B2873C8B}" destId="{0EA9FDF9-F22A-4E9E-94A5-1D1F542AB2C8}" srcOrd="2" destOrd="0" parTransId="{B25C2A0E-98EC-48AF-BECD-DBDBC5AEE087}" sibTransId="{4CF92554-519E-4528-9B1E-C74A5CDB6855}"/>
    <dgm:cxn modelId="{56523ABD-55A1-4208-B951-42140D961D3D}" type="presOf" srcId="{961AA416-678B-4FD6-8ACD-7120B2873C8B}" destId="{A587DA85-00FD-43CC-B53C-2EB94A22DEA2}" srcOrd="0" destOrd="0" presId="urn:microsoft.com/office/officeart/2005/8/layout/hList6"/>
    <dgm:cxn modelId="{8CAA2CC3-9B7B-47D2-A137-0321453D4622}" type="presOf" srcId="{CBA81DBB-94A9-42AA-B296-886E20A208A2}" destId="{A587DA85-00FD-43CC-B53C-2EB94A22DEA2}" srcOrd="0" destOrd="1" presId="urn:microsoft.com/office/officeart/2005/8/layout/hList6"/>
    <dgm:cxn modelId="{C770AAD7-355B-4F7B-BCBC-2B570663859E}" type="presOf" srcId="{EFB2FF6A-212A-42E3-9689-9FDA68F15FEE}" destId="{ED3339A4-18E5-4DE4-96ED-9774F5513E93}" srcOrd="0" destOrd="0" presId="urn:microsoft.com/office/officeart/2005/8/layout/hList6"/>
    <dgm:cxn modelId="{35488BDF-C83A-4AF6-97D4-6E17DF2A807C}" type="presOf" srcId="{F92E8027-C51F-4386-A538-714CAB242E7F}" destId="{ED3339A4-18E5-4DE4-96ED-9774F5513E93}" srcOrd="0" destOrd="1" presId="urn:microsoft.com/office/officeart/2005/8/layout/hList6"/>
    <dgm:cxn modelId="{93BAD6DF-A42C-41BD-8C6C-709DA189B99B}" srcId="{B1A07858-D1CB-4D85-97FC-3AEAB768CD99}" destId="{D084FDFB-09E0-48F4-9CB6-DAADBA20546B}" srcOrd="2" destOrd="0" parTransId="{378F05AA-5E8C-411B-A49F-E24E425963C2}" sibTransId="{3F8DCE4A-180C-44BE-B48C-0B3734BBAA53}"/>
    <dgm:cxn modelId="{D7CAEEE1-4F88-4B30-A274-9D35EF75C256}" type="presOf" srcId="{42E92907-0D3E-4F14-9540-FB262D30396A}" destId="{A587DA85-00FD-43CC-B53C-2EB94A22DEA2}" srcOrd="0" destOrd="8" presId="urn:microsoft.com/office/officeart/2005/8/layout/hList6"/>
    <dgm:cxn modelId="{D5E0D9E5-6ADF-441B-A67A-5B9D269496F5}" srcId="{961AA416-678B-4FD6-8ACD-7120B2873C8B}" destId="{CEC17355-A6DD-4C9A-A031-7F456538DC95}" srcOrd="6" destOrd="0" parTransId="{4838D12C-5971-4A0E-9E63-43FB58BA5E22}" sibTransId="{73ADBC1E-A0DF-4A21-AED6-C22774B21BDA}"/>
    <dgm:cxn modelId="{7FE5C4F0-4162-4C70-854B-7509EDF0110A}" srcId="{B1A07858-D1CB-4D85-97FC-3AEAB768CD99}" destId="{D0EDDB20-5681-481B-B874-B6CB03DBAB44}" srcOrd="1" destOrd="0" parTransId="{F10AA707-1881-48DB-8BA6-C3198DFCC501}" sibTransId="{F156F43C-74B5-43CA-A463-A757EAF0E804}"/>
    <dgm:cxn modelId="{28497BF3-E99C-4ECD-AF2B-94F1C9B3C111}" srcId="{961AA416-678B-4FD6-8ACD-7120B2873C8B}" destId="{B8E2185D-AECF-4741-938C-3B9550FAE188}" srcOrd="4" destOrd="0" parTransId="{7A27B9EF-20EA-4D31-8612-4368A55B01EF}" sibTransId="{54E0BD44-D92D-45D7-A72E-300825E41575}"/>
    <dgm:cxn modelId="{CE2734F8-76DF-43AA-A62E-67554C24617D}" type="presOf" srcId="{923BE5FA-5FFD-4DAD-A823-DF1735F5B8A2}" destId="{2B3C303E-AFB3-48CA-9C41-A3BEADD8F7D9}" srcOrd="0" destOrd="0" presId="urn:microsoft.com/office/officeart/2005/8/layout/hList6"/>
    <dgm:cxn modelId="{52E432FF-3724-4B38-97F3-6A16042940C8}" type="presOf" srcId="{D084FDFB-09E0-48F4-9CB6-DAADBA20546B}" destId="{E84B964A-0035-46CD-9380-219421BA94AF}" srcOrd="0" destOrd="3" presId="urn:microsoft.com/office/officeart/2005/8/layout/hList6"/>
    <dgm:cxn modelId="{5B390DA4-2CEC-49C1-B9CA-B5DB58080AE5}" type="presParOf" srcId="{2B3C303E-AFB3-48CA-9C41-A3BEADD8F7D9}" destId="{A587DA85-00FD-43CC-B53C-2EB94A22DEA2}" srcOrd="0" destOrd="0" presId="urn:microsoft.com/office/officeart/2005/8/layout/hList6"/>
    <dgm:cxn modelId="{0C7E67DA-D4EC-42D6-86D5-925C5E6546F1}" type="presParOf" srcId="{2B3C303E-AFB3-48CA-9C41-A3BEADD8F7D9}" destId="{F5CABB92-B918-4009-A4A3-AF6F70A1FBE0}" srcOrd="1" destOrd="0" presId="urn:microsoft.com/office/officeart/2005/8/layout/hList6"/>
    <dgm:cxn modelId="{EF004C69-09CC-4724-8E17-42BB113AE67F}" type="presParOf" srcId="{2B3C303E-AFB3-48CA-9C41-A3BEADD8F7D9}" destId="{E84B964A-0035-46CD-9380-219421BA94AF}" srcOrd="2" destOrd="0" presId="urn:microsoft.com/office/officeart/2005/8/layout/hList6"/>
    <dgm:cxn modelId="{03D25E7A-D5CB-485F-A5F8-C6D8CFD3EB83}" type="presParOf" srcId="{2B3C303E-AFB3-48CA-9C41-A3BEADD8F7D9}" destId="{1C37D63A-A77D-4A20-B2FC-010BDD969150}" srcOrd="3" destOrd="0" presId="urn:microsoft.com/office/officeart/2005/8/layout/hList6"/>
    <dgm:cxn modelId="{11527C8C-FC5D-47B2-99C4-7E147735CD8F}" type="presParOf" srcId="{2B3C303E-AFB3-48CA-9C41-A3BEADD8F7D9}" destId="{ED3339A4-18E5-4DE4-96ED-9774F5513E9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E90F4D-8FD0-4F77-85A9-08C19112E56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5AB6B8-2E2D-43C8-98E4-1836ADF377E4}">
      <dgm:prSet phldrT="[Text]" custT="1"/>
      <dgm:spPr/>
      <dgm:t>
        <a:bodyPr/>
        <a:lstStyle/>
        <a:p>
          <a:r>
            <a:rPr lang="en-US" sz="1200" dirty="0"/>
            <a:t>Observing System Architecture</a:t>
          </a:r>
        </a:p>
      </dgm:t>
    </dgm:pt>
    <dgm:pt modelId="{B879A810-3F82-43EA-BA12-222C0ADEB082}" type="parTrans" cxnId="{214B2216-58BE-4A4C-9139-A0B95917B023}">
      <dgm:prSet/>
      <dgm:spPr/>
      <dgm:t>
        <a:bodyPr/>
        <a:lstStyle/>
        <a:p>
          <a:endParaRPr lang="en-US" sz="1200"/>
        </a:p>
      </dgm:t>
    </dgm:pt>
    <dgm:pt modelId="{BFCBE642-5364-4209-AA16-6C0B6DD5B71C}" type="sibTrans" cxnId="{214B2216-58BE-4A4C-9139-A0B95917B023}">
      <dgm:prSet/>
      <dgm:spPr/>
      <dgm:t>
        <a:bodyPr/>
        <a:lstStyle/>
        <a:p>
          <a:endParaRPr lang="en-US" sz="1200"/>
        </a:p>
      </dgm:t>
    </dgm:pt>
    <dgm:pt modelId="{A55203D1-E51B-4299-AA59-47F94F586DC9}">
      <dgm:prSet phldrT="[Text]" custT="1"/>
      <dgm:spPr/>
      <dgm:t>
        <a:bodyPr/>
        <a:lstStyle/>
        <a:p>
          <a:r>
            <a:rPr lang="en-US" sz="1200" dirty="0"/>
            <a:t>Element A</a:t>
          </a:r>
        </a:p>
      </dgm:t>
    </dgm:pt>
    <dgm:pt modelId="{39F098C6-05F4-40DB-8808-B91DAEC49827}" type="parTrans" cxnId="{5B08CB05-5995-4D2B-A200-162A496CB0C6}">
      <dgm:prSet custT="1"/>
      <dgm:spPr/>
      <dgm:t>
        <a:bodyPr/>
        <a:lstStyle/>
        <a:p>
          <a:endParaRPr lang="en-US" sz="200"/>
        </a:p>
      </dgm:t>
    </dgm:pt>
    <dgm:pt modelId="{314020E6-C8F1-4DA2-A79B-6D499218543E}" type="sibTrans" cxnId="{5B08CB05-5995-4D2B-A200-162A496CB0C6}">
      <dgm:prSet/>
      <dgm:spPr/>
      <dgm:t>
        <a:bodyPr/>
        <a:lstStyle/>
        <a:p>
          <a:endParaRPr lang="en-US" sz="1200"/>
        </a:p>
      </dgm:t>
    </dgm:pt>
    <dgm:pt modelId="{B2441AA4-C637-4914-A7C8-650399FE83CA}">
      <dgm:prSet phldrT="[Text]" custT="1"/>
      <dgm:spPr/>
      <dgm:t>
        <a:bodyPr/>
        <a:lstStyle/>
        <a:p>
          <a:r>
            <a:rPr lang="en-US" sz="1200" dirty="0"/>
            <a:t>Element B</a:t>
          </a:r>
        </a:p>
      </dgm:t>
    </dgm:pt>
    <dgm:pt modelId="{19C42842-D85F-4F99-BB72-EEE479761D36}" type="parTrans" cxnId="{699765EF-5095-4F3A-AAF6-679C94E98447}">
      <dgm:prSet custT="1"/>
      <dgm:spPr/>
      <dgm:t>
        <a:bodyPr/>
        <a:lstStyle/>
        <a:p>
          <a:endParaRPr lang="en-US" sz="200"/>
        </a:p>
      </dgm:t>
    </dgm:pt>
    <dgm:pt modelId="{9E90EAD9-F584-4988-B06F-49C8E9C7B77C}" type="sibTrans" cxnId="{699765EF-5095-4F3A-AAF6-679C94E98447}">
      <dgm:prSet/>
      <dgm:spPr/>
      <dgm:t>
        <a:bodyPr/>
        <a:lstStyle/>
        <a:p>
          <a:endParaRPr lang="en-US" sz="1200"/>
        </a:p>
      </dgm:t>
    </dgm:pt>
    <dgm:pt modelId="{81AC8A32-B5D5-4015-A72D-086502B61F58}">
      <dgm:prSet phldrT="[Text]" custT="1"/>
      <dgm:spPr/>
      <dgm:t>
        <a:bodyPr/>
        <a:lstStyle/>
        <a:p>
          <a:r>
            <a:rPr lang="en-US" sz="1200" dirty="0"/>
            <a:t>Element C</a:t>
          </a:r>
        </a:p>
      </dgm:t>
    </dgm:pt>
    <dgm:pt modelId="{72944BE8-6DE9-46DB-9F8F-B04A8CCA6D63}" type="parTrans" cxnId="{A6D30050-7243-4691-855B-D8888D7825EE}">
      <dgm:prSet custT="1"/>
      <dgm:spPr/>
      <dgm:t>
        <a:bodyPr/>
        <a:lstStyle/>
        <a:p>
          <a:endParaRPr lang="en-US" sz="200"/>
        </a:p>
      </dgm:t>
    </dgm:pt>
    <dgm:pt modelId="{1D679E5B-59F7-401E-B350-33D8D1B8BCE2}" type="sibTrans" cxnId="{A6D30050-7243-4691-855B-D8888D7825EE}">
      <dgm:prSet/>
      <dgm:spPr/>
      <dgm:t>
        <a:bodyPr/>
        <a:lstStyle/>
        <a:p>
          <a:endParaRPr lang="en-US" sz="1200"/>
        </a:p>
      </dgm:t>
    </dgm:pt>
    <dgm:pt modelId="{8EE21C50-1F17-4E06-8504-F89F5ACEE887}" type="pres">
      <dgm:prSet presAssocID="{FBE90F4D-8FD0-4F77-85A9-08C19112E5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D36E49-14B2-43E8-BC40-CFDA35B7D0B6}" type="pres">
      <dgm:prSet presAssocID="{4D5AB6B8-2E2D-43C8-98E4-1836ADF377E4}" presName="root1" presStyleCnt="0"/>
      <dgm:spPr/>
    </dgm:pt>
    <dgm:pt modelId="{B8A420FF-67CC-443E-8A5B-F7680B489E5C}" type="pres">
      <dgm:prSet presAssocID="{4D5AB6B8-2E2D-43C8-98E4-1836ADF377E4}" presName="LevelOneTextNode" presStyleLbl="node0" presStyleIdx="0" presStyleCnt="1" custScaleY="85397">
        <dgm:presLayoutVars>
          <dgm:chPref val="3"/>
        </dgm:presLayoutVars>
      </dgm:prSet>
      <dgm:spPr/>
    </dgm:pt>
    <dgm:pt modelId="{7AA214E4-B1E3-41EF-82AF-DDE726206005}" type="pres">
      <dgm:prSet presAssocID="{4D5AB6B8-2E2D-43C8-98E4-1836ADF377E4}" presName="level2hierChild" presStyleCnt="0"/>
      <dgm:spPr/>
    </dgm:pt>
    <dgm:pt modelId="{9A049411-1FBB-41BD-9036-FDD188A409E4}" type="pres">
      <dgm:prSet presAssocID="{39F098C6-05F4-40DB-8808-B91DAEC49827}" presName="conn2-1" presStyleLbl="parChTrans1D2" presStyleIdx="0" presStyleCnt="3"/>
      <dgm:spPr/>
    </dgm:pt>
    <dgm:pt modelId="{53D7488E-48D5-4313-9DD1-1511346CDCEA}" type="pres">
      <dgm:prSet presAssocID="{39F098C6-05F4-40DB-8808-B91DAEC49827}" presName="connTx" presStyleLbl="parChTrans1D2" presStyleIdx="0" presStyleCnt="3"/>
      <dgm:spPr/>
    </dgm:pt>
    <dgm:pt modelId="{BC730393-F349-4245-9FDB-47831CB3ABCE}" type="pres">
      <dgm:prSet presAssocID="{A55203D1-E51B-4299-AA59-47F94F586DC9}" presName="root2" presStyleCnt="0"/>
      <dgm:spPr/>
    </dgm:pt>
    <dgm:pt modelId="{345B4D67-F58F-47E6-8C66-584612C0D53B}" type="pres">
      <dgm:prSet presAssocID="{A55203D1-E51B-4299-AA59-47F94F586DC9}" presName="LevelTwoTextNode" presStyleLbl="node2" presStyleIdx="0" presStyleCnt="3">
        <dgm:presLayoutVars>
          <dgm:chPref val="3"/>
        </dgm:presLayoutVars>
      </dgm:prSet>
      <dgm:spPr/>
    </dgm:pt>
    <dgm:pt modelId="{94DE5B98-9629-4E68-BE74-9DF17F325A5A}" type="pres">
      <dgm:prSet presAssocID="{A55203D1-E51B-4299-AA59-47F94F586DC9}" presName="level3hierChild" presStyleCnt="0"/>
      <dgm:spPr/>
    </dgm:pt>
    <dgm:pt modelId="{98AFA7C7-D64F-40B9-AEE3-EE45E5922A8F}" type="pres">
      <dgm:prSet presAssocID="{19C42842-D85F-4F99-BB72-EEE479761D36}" presName="conn2-1" presStyleLbl="parChTrans1D2" presStyleIdx="1" presStyleCnt="3"/>
      <dgm:spPr/>
    </dgm:pt>
    <dgm:pt modelId="{D58FDBEF-AF18-4B62-9A95-FB7AFD4B1F4A}" type="pres">
      <dgm:prSet presAssocID="{19C42842-D85F-4F99-BB72-EEE479761D36}" presName="connTx" presStyleLbl="parChTrans1D2" presStyleIdx="1" presStyleCnt="3"/>
      <dgm:spPr/>
    </dgm:pt>
    <dgm:pt modelId="{743757BA-7E93-46F2-9CF6-C4E27D29D384}" type="pres">
      <dgm:prSet presAssocID="{B2441AA4-C637-4914-A7C8-650399FE83CA}" presName="root2" presStyleCnt="0"/>
      <dgm:spPr/>
    </dgm:pt>
    <dgm:pt modelId="{D8CB7351-EAB8-45E8-9D18-1DEF18244E3F}" type="pres">
      <dgm:prSet presAssocID="{B2441AA4-C637-4914-A7C8-650399FE83CA}" presName="LevelTwoTextNode" presStyleLbl="node2" presStyleIdx="1" presStyleCnt="3">
        <dgm:presLayoutVars>
          <dgm:chPref val="3"/>
        </dgm:presLayoutVars>
      </dgm:prSet>
      <dgm:spPr/>
    </dgm:pt>
    <dgm:pt modelId="{6EEFA8D3-21D3-4C19-BD04-BF3F0D1F21CA}" type="pres">
      <dgm:prSet presAssocID="{B2441AA4-C637-4914-A7C8-650399FE83CA}" presName="level3hierChild" presStyleCnt="0"/>
      <dgm:spPr/>
    </dgm:pt>
    <dgm:pt modelId="{35035343-0239-4205-8CE3-E2AA9B23845D}" type="pres">
      <dgm:prSet presAssocID="{72944BE8-6DE9-46DB-9F8F-B04A8CCA6D63}" presName="conn2-1" presStyleLbl="parChTrans1D2" presStyleIdx="2" presStyleCnt="3"/>
      <dgm:spPr/>
    </dgm:pt>
    <dgm:pt modelId="{B69544A3-09F6-4E86-BAB0-9FBC1BC3AF1B}" type="pres">
      <dgm:prSet presAssocID="{72944BE8-6DE9-46DB-9F8F-B04A8CCA6D63}" presName="connTx" presStyleLbl="parChTrans1D2" presStyleIdx="2" presStyleCnt="3"/>
      <dgm:spPr/>
    </dgm:pt>
    <dgm:pt modelId="{1E7D66D3-2B79-42BA-BFF8-2C16B453798D}" type="pres">
      <dgm:prSet presAssocID="{81AC8A32-B5D5-4015-A72D-086502B61F58}" presName="root2" presStyleCnt="0"/>
      <dgm:spPr/>
    </dgm:pt>
    <dgm:pt modelId="{B4943A88-0955-4A8D-BA3D-9B6F5FFA016D}" type="pres">
      <dgm:prSet presAssocID="{81AC8A32-B5D5-4015-A72D-086502B61F58}" presName="LevelTwoTextNode" presStyleLbl="node2" presStyleIdx="2" presStyleCnt="3">
        <dgm:presLayoutVars>
          <dgm:chPref val="3"/>
        </dgm:presLayoutVars>
      </dgm:prSet>
      <dgm:spPr/>
    </dgm:pt>
    <dgm:pt modelId="{A751E398-9301-4C3F-B7AF-5E131DDF27FB}" type="pres">
      <dgm:prSet presAssocID="{81AC8A32-B5D5-4015-A72D-086502B61F58}" presName="level3hierChild" presStyleCnt="0"/>
      <dgm:spPr/>
    </dgm:pt>
  </dgm:ptLst>
  <dgm:cxnLst>
    <dgm:cxn modelId="{5B08CB05-5995-4D2B-A200-162A496CB0C6}" srcId="{4D5AB6B8-2E2D-43C8-98E4-1836ADF377E4}" destId="{A55203D1-E51B-4299-AA59-47F94F586DC9}" srcOrd="0" destOrd="0" parTransId="{39F098C6-05F4-40DB-8808-B91DAEC49827}" sibTransId="{314020E6-C8F1-4DA2-A79B-6D499218543E}"/>
    <dgm:cxn modelId="{214B2216-58BE-4A4C-9139-A0B95917B023}" srcId="{FBE90F4D-8FD0-4F77-85A9-08C19112E56E}" destId="{4D5AB6B8-2E2D-43C8-98E4-1836ADF377E4}" srcOrd="0" destOrd="0" parTransId="{B879A810-3F82-43EA-BA12-222C0ADEB082}" sibTransId="{BFCBE642-5364-4209-AA16-6C0B6DD5B71C}"/>
    <dgm:cxn modelId="{693A5416-A9BF-4C22-B7C2-73D0E83C437A}" type="presOf" srcId="{72944BE8-6DE9-46DB-9F8F-B04A8CCA6D63}" destId="{35035343-0239-4205-8CE3-E2AA9B23845D}" srcOrd="0" destOrd="0" presId="urn:microsoft.com/office/officeart/2008/layout/HorizontalMultiLevelHierarchy"/>
    <dgm:cxn modelId="{EA4FE91F-B15F-4F23-A752-3EB1FA692BB2}" type="presOf" srcId="{19C42842-D85F-4F99-BB72-EEE479761D36}" destId="{D58FDBEF-AF18-4B62-9A95-FB7AFD4B1F4A}" srcOrd="1" destOrd="0" presId="urn:microsoft.com/office/officeart/2008/layout/HorizontalMultiLevelHierarchy"/>
    <dgm:cxn modelId="{E3431324-9D8F-4E4E-BE9C-62C8020706B0}" type="presOf" srcId="{39F098C6-05F4-40DB-8808-B91DAEC49827}" destId="{53D7488E-48D5-4313-9DD1-1511346CDCEA}" srcOrd="1" destOrd="0" presId="urn:microsoft.com/office/officeart/2008/layout/HorizontalMultiLevelHierarchy"/>
    <dgm:cxn modelId="{08C0783E-3519-4B80-8B1F-D158DAD9DFF3}" type="presOf" srcId="{A55203D1-E51B-4299-AA59-47F94F586DC9}" destId="{345B4D67-F58F-47E6-8C66-584612C0D53B}" srcOrd="0" destOrd="0" presId="urn:microsoft.com/office/officeart/2008/layout/HorizontalMultiLevelHierarchy"/>
    <dgm:cxn modelId="{BAC7AB3E-6A33-4B0D-BFBE-9C8EBCC0BAF5}" type="presOf" srcId="{19C42842-D85F-4F99-BB72-EEE479761D36}" destId="{98AFA7C7-D64F-40B9-AEE3-EE45E5922A8F}" srcOrd="0" destOrd="0" presId="urn:microsoft.com/office/officeart/2008/layout/HorizontalMultiLevelHierarchy"/>
    <dgm:cxn modelId="{A6D30050-7243-4691-855B-D8888D7825EE}" srcId="{4D5AB6B8-2E2D-43C8-98E4-1836ADF377E4}" destId="{81AC8A32-B5D5-4015-A72D-086502B61F58}" srcOrd="2" destOrd="0" parTransId="{72944BE8-6DE9-46DB-9F8F-B04A8CCA6D63}" sibTransId="{1D679E5B-59F7-401E-B350-33D8D1B8BCE2}"/>
    <dgm:cxn modelId="{2C148A55-F6E7-4FA2-87BB-78861D1474EC}" type="presOf" srcId="{72944BE8-6DE9-46DB-9F8F-B04A8CCA6D63}" destId="{B69544A3-09F6-4E86-BAB0-9FBC1BC3AF1B}" srcOrd="1" destOrd="0" presId="urn:microsoft.com/office/officeart/2008/layout/HorizontalMultiLevelHierarchy"/>
    <dgm:cxn modelId="{EA8BF667-7ECC-4EDD-BFB0-0412B6AEDB29}" type="presOf" srcId="{81AC8A32-B5D5-4015-A72D-086502B61F58}" destId="{B4943A88-0955-4A8D-BA3D-9B6F5FFA016D}" srcOrd="0" destOrd="0" presId="urn:microsoft.com/office/officeart/2008/layout/HorizontalMultiLevelHierarchy"/>
    <dgm:cxn modelId="{B53EDFAA-74BE-4CEB-A8F3-5F91C716C098}" type="presOf" srcId="{4D5AB6B8-2E2D-43C8-98E4-1836ADF377E4}" destId="{B8A420FF-67CC-443E-8A5B-F7680B489E5C}" srcOrd="0" destOrd="0" presId="urn:microsoft.com/office/officeart/2008/layout/HorizontalMultiLevelHierarchy"/>
    <dgm:cxn modelId="{224264B5-3BD5-4A54-9624-7D4D3FC02B1A}" type="presOf" srcId="{B2441AA4-C637-4914-A7C8-650399FE83CA}" destId="{D8CB7351-EAB8-45E8-9D18-1DEF18244E3F}" srcOrd="0" destOrd="0" presId="urn:microsoft.com/office/officeart/2008/layout/HorizontalMultiLevelHierarchy"/>
    <dgm:cxn modelId="{B61712BF-1BB9-4654-8878-E020764FF8F6}" type="presOf" srcId="{FBE90F4D-8FD0-4F77-85A9-08C19112E56E}" destId="{8EE21C50-1F17-4E06-8504-F89F5ACEE887}" srcOrd="0" destOrd="0" presId="urn:microsoft.com/office/officeart/2008/layout/HorizontalMultiLevelHierarchy"/>
    <dgm:cxn modelId="{2034FDE6-C844-4C5A-AA8B-3CA8E4C7303B}" type="presOf" srcId="{39F098C6-05F4-40DB-8808-B91DAEC49827}" destId="{9A049411-1FBB-41BD-9036-FDD188A409E4}" srcOrd="0" destOrd="0" presId="urn:microsoft.com/office/officeart/2008/layout/HorizontalMultiLevelHierarchy"/>
    <dgm:cxn modelId="{699765EF-5095-4F3A-AAF6-679C94E98447}" srcId="{4D5AB6B8-2E2D-43C8-98E4-1836ADF377E4}" destId="{B2441AA4-C637-4914-A7C8-650399FE83CA}" srcOrd="1" destOrd="0" parTransId="{19C42842-D85F-4F99-BB72-EEE479761D36}" sibTransId="{9E90EAD9-F584-4988-B06F-49C8E9C7B77C}"/>
    <dgm:cxn modelId="{38D7C13A-869B-4C36-902F-F8E20C2AB42B}" type="presParOf" srcId="{8EE21C50-1F17-4E06-8504-F89F5ACEE887}" destId="{94D36E49-14B2-43E8-BC40-CFDA35B7D0B6}" srcOrd="0" destOrd="0" presId="urn:microsoft.com/office/officeart/2008/layout/HorizontalMultiLevelHierarchy"/>
    <dgm:cxn modelId="{AA8FDF70-9F14-4D6B-9ED0-EE3DCAF11222}" type="presParOf" srcId="{94D36E49-14B2-43E8-BC40-CFDA35B7D0B6}" destId="{B8A420FF-67CC-443E-8A5B-F7680B489E5C}" srcOrd="0" destOrd="0" presId="urn:microsoft.com/office/officeart/2008/layout/HorizontalMultiLevelHierarchy"/>
    <dgm:cxn modelId="{310DB339-3086-462F-BF82-DC3118C87776}" type="presParOf" srcId="{94D36E49-14B2-43E8-BC40-CFDA35B7D0B6}" destId="{7AA214E4-B1E3-41EF-82AF-DDE726206005}" srcOrd="1" destOrd="0" presId="urn:microsoft.com/office/officeart/2008/layout/HorizontalMultiLevelHierarchy"/>
    <dgm:cxn modelId="{4DF6E486-980C-46D7-84F4-EDE858BEE153}" type="presParOf" srcId="{7AA214E4-B1E3-41EF-82AF-DDE726206005}" destId="{9A049411-1FBB-41BD-9036-FDD188A409E4}" srcOrd="0" destOrd="0" presId="urn:microsoft.com/office/officeart/2008/layout/HorizontalMultiLevelHierarchy"/>
    <dgm:cxn modelId="{2A2F9D97-491C-4AB1-9EE9-D9F5AD50948A}" type="presParOf" srcId="{9A049411-1FBB-41BD-9036-FDD188A409E4}" destId="{53D7488E-48D5-4313-9DD1-1511346CDCEA}" srcOrd="0" destOrd="0" presId="urn:microsoft.com/office/officeart/2008/layout/HorizontalMultiLevelHierarchy"/>
    <dgm:cxn modelId="{19964301-7100-48E6-B779-6FE1DA3E008F}" type="presParOf" srcId="{7AA214E4-B1E3-41EF-82AF-DDE726206005}" destId="{BC730393-F349-4245-9FDB-47831CB3ABCE}" srcOrd="1" destOrd="0" presId="urn:microsoft.com/office/officeart/2008/layout/HorizontalMultiLevelHierarchy"/>
    <dgm:cxn modelId="{6B5B1BB8-559E-4D64-8BCB-55B5757A43DE}" type="presParOf" srcId="{BC730393-F349-4245-9FDB-47831CB3ABCE}" destId="{345B4D67-F58F-47E6-8C66-584612C0D53B}" srcOrd="0" destOrd="0" presId="urn:microsoft.com/office/officeart/2008/layout/HorizontalMultiLevelHierarchy"/>
    <dgm:cxn modelId="{8031B57D-917F-4D55-93FD-9E6DDCBB21B9}" type="presParOf" srcId="{BC730393-F349-4245-9FDB-47831CB3ABCE}" destId="{94DE5B98-9629-4E68-BE74-9DF17F325A5A}" srcOrd="1" destOrd="0" presId="urn:microsoft.com/office/officeart/2008/layout/HorizontalMultiLevelHierarchy"/>
    <dgm:cxn modelId="{B85DF252-2880-4639-B1D5-7A91B6F98A2E}" type="presParOf" srcId="{7AA214E4-B1E3-41EF-82AF-DDE726206005}" destId="{98AFA7C7-D64F-40B9-AEE3-EE45E5922A8F}" srcOrd="2" destOrd="0" presId="urn:microsoft.com/office/officeart/2008/layout/HorizontalMultiLevelHierarchy"/>
    <dgm:cxn modelId="{EDCF11B6-FFA0-4686-BEE1-48DA4BC3BB4C}" type="presParOf" srcId="{98AFA7C7-D64F-40B9-AEE3-EE45E5922A8F}" destId="{D58FDBEF-AF18-4B62-9A95-FB7AFD4B1F4A}" srcOrd="0" destOrd="0" presId="urn:microsoft.com/office/officeart/2008/layout/HorizontalMultiLevelHierarchy"/>
    <dgm:cxn modelId="{150FC6A9-1110-4067-AA65-74944B6EAF46}" type="presParOf" srcId="{7AA214E4-B1E3-41EF-82AF-DDE726206005}" destId="{743757BA-7E93-46F2-9CF6-C4E27D29D384}" srcOrd="3" destOrd="0" presId="urn:microsoft.com/office/officeart/2008/layout/HorizontalMultiLevelHierarchy"/>
    <dgm:cxn modelId="{6651D9F7-9F52-4D3B-BFFB-D627E7FDF3AA}" type="presParOf" srcId="{743757BA-7E93-46F2-9CF6-C4E27D29D384}" destId="{D8CB7351-EAB8-45E8-9D18-1DEF18244E3F}" srcOrd="0" destOrd="0" presId="urn:microsoft.com/office/officeart/2008/layout/HorizontalMultiLevelHierarchy"/>
    <dgm:cxn modelId="{522463BB-60A0-4AF1-851A-BD0C6E0B163A}" type="presParOf" srcId="{743757BA-7E93-46F2-9CF6-C4E27D29D384}" destId="{6EEFA8D3-21D3-4C19-BD04-BF3F0D1F21CA}" srcOrd="1" destOrd="0" presId="urn:microsoft.com/office/officeart/2008/layout/HorizontalMultiLevelHierarchy"/>
    <dgm:cxn modelId="{569E4170-059F-4283-9885-5D38B81C4D9A}" type="presParOf" srcId="{7AA214E4-B1E3-41EF-82AF-DDE726206005}" destId="{35035343-0239-4205-8CE3-E2AA9B23845D}" srcOrd="4" destOrd="0" presId="urn:microsoft.com/office/officeart/2008/layout/HorizontalMultiLevelHierarchy"/>
    <dgm:cxn modelId="{C23B4D8B-01BE-47BB-8E3D-4C888A2E1952}" type="presParOf" srcId="{35035343-0239-4205-8CE3-E2AA9B23845D}" destId="{B69544A3-09F6-4E86-BAB0-9FBC1BC3AF1B}" srcOrd="0" destOrd="0" presId="urn:microsoft.com/office/officeart/2008/layout/HorizontalMultiLevelHierarchy"/>
    <dgm:cxn modelId="{6C7A0498-6923-4207-94B7-280F42198784}" type="presParOf" srcId="{7AA214E4-B1E3-41EF-82AF-DDE726206005}" destId="{1E7D66D3-2B79-42BA-BFF8-2C16B453798D}" srcOrd="5" destOrd="0" presId="urn:microsoft.com/office/officeart/2008/layout/HorizontalMultiLevelHierarchy"/>
    <dgm:cxn modelId="{0698587B-96B0-44A1-81A2-67245631FB1A}" type="presParOf" srcId="{1E7D66D3-2B79-42BA-BFF8-2C16B453798D}" destId="{B4943A88-0955-4A8D-BA3D-9B6F5FFA016D}" srcOrd="0" destOrd="0" presId="urn:microsoft.com/office/officeart/2008/layout/HorizontalMultiLevelHierarchy"/>
    <dgm:cxn modelId="{DF89F8CD-7B6B-46FB-97FB-916A8937B6E7}" type="presParOf" srcId="{1E7D66D3-2B79-42BA-BFF8-2C16B453798D}" destId="{A751E398-9301-4C3F-B7AF-5E131DDF27F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4B57C-8AFD-4FDF-85EB-4519245A4F2B}">
      <dsp:nvSpPr>
        <dsp:cNvPr id="0" name=""/>
        <dsp:cNvSpPr/>
      </dsp:nvSpPr>
      <dsp:spPr>
        <a:xfrm>
          <a:off x="1001486" y="1296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Define Arch. Elements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Number of Platforms &amp; Orbits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Flagship, </a:t>
          </a:r>
          <a:r>
            <a:rPr lang="en-US" sz="1100" kern="1200" dirty="0" err="1"/>
            <a:t>Largesat</a:t>
          </a:r>
          <a:r>
            <a:rPr lang="en-US" sz="1100" kern="1200" dirty="0"/>
            <a:t>, </a:t>
          </a:r>
          <a:r>
            <a:rPr lang="en-US" sz="1100" kern="1200" dirty="0" err="1"/>
            <a:t>Mediumsats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Smallsat</a:t>
          </a:r>
          <a:r>
            <a:rPr lang="en-US" sz="1100" kern="1200" dirty="0"/>
            <a:t>, constellations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Non-space elements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Combinations, etc.</a:t>
          </a:r>
        </a:p>
      </dsp:txBody>
      <dsp:txXfrm>
        <a:off x="1039343" y="39153"/>
        <a:ext cx="2078500" cy="1216814"/>
      </dsp:txXfrm>
    </dsp:sp>
    <dsp:sp modelId="{1424C330-662C-4CC8-A909-394D9828A848}">
      <dsp:nvSpPr>
        <dsp:cNvPr id="0" name=""/>
        <dsp:cNvSpPr/>
      </dsp:nvSpPr>
      <dsp:spPr>
        <a:xfrm>
          <a:off x="3345271" y="380438"/>
          <a:ext cx="456693" cy="53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345271" y="487287"/>
        <a:ext cx="319685" cy="320547"/>
      </dsp:txXfrm>
    </dsp:sp>
    <dsp:sp modelId="{CF750531-F1A8-4173-9460-D8E0AF0F3897}">
      <dsp:nvSpPr>
        <dsp:cNvPr id="0" name=""/>
        <dsp:cNvSpPr/>
      </dsp:nvSpPr>
      <dsp:spPr>
        <a:xfrm>
          <a:off x="4017387" y="1296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Choose Instruments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number, type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TIR, VSWIR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Assess performance: resolution, SNR, revisit, etc.</a:t>
          </a:r>
        </a:p>
      </dsp:txBody>
      <dsp:txXfrm>
        <a:off x="4055244" y="39153"/>
        <a:ext cx="2078500" cy="1216814"/>
      </dsp:txXfrm>
    </dsp:sp>
    <dsp:sp modelId="{8CC574A3-8463-44AA-BB62-6A4FAA036F3B}">
      <dsp:nvSpPr>
        <dsp:cNvPr id="0" name=""/>
        <dsp:cNvSpPr/>
      </dsp:nvSpPr>
      <dsp:spPr>
        <a:xfrm>
          <a:off x="6361172" y="380438"/>
          <a:ext cx="456693" cy="53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361172" y="487287"/>
        <a:ext cx="319685" cy="320547"/>
      </dsp:txXfrm>
    </dsp:sp>
    <dsp:sp modelId="{D192AF4E-236F-495F-9A8F-3454F0F7A491}">
      <dsp:nvSpPr>
        <dsp:cNvPr id="0" name=""/>
        <dsp:cNvSpPr/>
      </dsp:nvSpPr>
      <dsp:spPr>
        <a:xfrm>
          <a:off x="7033287" y="1296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Instrument Capability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capability levels (A, B, C) as outlined in the SATM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Multiple capabilities within an architecture family</a:t>
          </a:r>
        </a:p>
      </dsp:txBody>
      <dsp:txXfrm>
        <a:off x="7071144" y="39153"/>
        <a:ext cx="2078500" cy="1216814"/>
      </dsp:txXfrm>
    </dsp:sp>
    <dsp:sp modelId="{E0D94C62-1287-4871-A030-97F7858AD713}">
      <dsp:nvSpPr>
        <dsp:cNvPr id="0" name=""/>
        <dsp:cNvSpPr/>
      </dsp:nvSpPr>
      <dsp:spPr>
        <a:xfrm rot="5400000">
          <a:off x="7882048" y="1444620"/>
          <a:ext cx="456693" cy="53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7950121" y="1483396"/>
        <a:ext cx="320547" cy="319685"/>
      </dsp:txXfrm>
    </dsp:sp>
    <dsp:sp modelId="{9DA6CD72-88D9-4D0B-BD60-FFB50C9BD76E}">
      <dsp:nvSpPr>
        <dsp:cNvPr id="0" name=""/>
        <dsp:cNvSpPr/>
      </dsp:nvSpPr>
      <dsp:spPr>
        <a:xfrm>
          <a:off x="7033287" y="2155511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Map to Decadal Priorities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Objectives met by system: MI/VI/I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Parameters: Spatial, Temporal, Spectral Range &amp; Sensitivity</a:t>
          </a:r>
          <a:endParaRPr lang="en-US" sz="1800" kern="1200" dirty="0"/>
        </a:p>
      </dsp:txBody>
      <dsp:txXfrm>
        <a:off x="7071144" y="2193368"/>
        <a:ext cx="2078500" cy="1216814"/>
      </dsp:txXfrm>
    </dsp:sp>
    <dsp:sp modelId="{539CAE4A-F002-490D-A41A-F7DB88541360}">
      <dsp:nvSpPr>
        <dsp:cNvPr id="0" name=""/>
        <dsp:cNvSpPr/>
      </dsp:nvSpPr>
      <dsp:spPr>
        <a:xfrm rot="10800000">
          <a:off x="6387023" y="2534653"/>
          <a:ext cx="456693" cy="53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6524031" y="2641502"/>
        <a:ext cx="319685" cy="320547"/>
      </dsp:txXfrm>
    </dsp:sp>
    <dsp:sp modelId="{D2FA6ED2-12FE-4B11-A16B-8CE1EEF0FD69}">
      <dsp:nvSpPr>
        <dsp:cNvPr id="0" name=""/>
        <dsp:cNvSpPr/>
      </dsp:nvSpPr>
      <dsp:spPr>
        <a:xfrm>
          <a:off x="4017387" y="2155511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Assess Value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Place highest value on most important objectives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Include credit for applications</a:t>
          </a:r>
        </a:p>
      </dsp:txBody>
      <dsp:txXfrm>
        <a:off x="4055244" y="2193368"/>
        <a:ext cx="2078500" cy="1216814"/>
      </dsp:txXfrm>
    </dsp:sp>
    <dsp:sp modelId="{9C8C3E74-5A81-4854-ADD5-C8B47845115D}">
      <dsp:nvSpPr>
        <dsp:cNvPr id="0" name=""/>
        <dsp:cNvSpPr/>
      </dsp:nvSpPr>
      <dsp:spPr>
        <a:xfrm rot="10800000">
          <a:off x="3371122" y="2534653"/>
          <a:ext cx="456693" cy="53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508130" y="2641502"/>
        <a:ext cx="319685" cy="320547"/>
      </dsp:txXfrm>
    </dsp:sp>
    <dsp:sp modelId="{DE30FDEC-A50F-48F8-9386-7C2283BB9BB6}">
      <dsp:nvSpPr>
        <dsp:cNvPr id="0" name=""/>
        <dsp:cNvSpPr/>
      </dsp:nvSpPr>
      <dsp:spPr>
        <a:xfrm>
          <a:off x="1001486" y="2155511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Size Systems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Parametrics</a:t>
          </a:r>
          <a:r>
            <a:rPr lang="en-US" sz="1200" kern="1200" dirty="0"/>
            <a:t> to estimate mass, power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Select launch vehicle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1039343" y="2193368"/>
        <a:ext cx="2078500" cy="1216814"/>
      </dsp:txXfrm>
    </dsp:sp>
    <dsp:sp modelId="{C69D994C-A697-4E00-BD54-D43B8681004C}">
      <dsp:nvSpPr>
        <dsp:cNvPr id="0" name=""/>
        <dsp:cNvSpPr/>
      </dsp:nvSpPr>
      <dsp:spPr>
        <a:xfrm rot="5400000">
          <a:off x="1850246" y="3598835"/>
          <a:ext cx="456693" cy="53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918319" y="3637611"/>
        <a:ext cx="320547" cy="319685"/>
      </dsp:txXfrm>
    </dsp:sp>
    <dsp:sp modelId="{9B17532C-1A03-4F67-B983-5B22830454CA}">
      <dsp:nvSpPr>
        <dsp:cNvPr id="0" name=""/>
        <dsp:cNvSpPr/>
      </dsp:nvSpPr>
      <dsp:spPr>
        <a:xfrm>
          <a:off x="1001486" y="4309726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Estimate Cost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Instrument – </a:t>
          </a:r>
          <a:r>
            <a:rPr lang="en-US" sz="1200" kern="1200" dirty="0" err="1"/>
            <a:t>parametrics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Spacecraft – S/M/L heuristics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Launch – table of options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Percentage wraps for other elements</a:t>
          </a:r>
        </a:p>
      </dsp:txBody>
      <dsp:txXfrm>
        <a:off x="1039343" y="4347583"/>
        <a:ext cx="2078500" cy="1216814"/>
      </dsp:txXfrm>
    </dsp:sp>
    <dsp:sp modelId="{A43486ED-7819-4635-981D-7E6EE403A9FF}">
      <dsp:nvSpPr>
        <dsp:cNvPr id="0" name=""/>
        <dsp:cNvSpPr/>
      </dsp:nvSpPr>
      <dsp:spPr>
        <a:xfrm>
          <a:off x="3345271" y="4688868"/>
          <a:ext cx="456693" cy="53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345271" y="4795717"/>
        <a:ext cx="319685" cy="320547"/>
      </dsp:txXfrm>
    </dsp:sp>
    <dsp:sp modelId="{9C27DE43-E70E-49FE-980D-0B9B9805DFA4}">
      <dsp:nvSpPr>
        <dsp:cNvPr id="0" name=""/>
        <dsp:cNvSpPr/>
      </dsp:nvSpPr>
      <dsp:spPr>
        <a:xfrm>
          <a:off x="4017387" y="4309726"/>
          <a:ext cx="2154214" cy="129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Plot Value vs. Cost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Compare with threshold (80%) and baseline (100%)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Include partnerships</a:t>
          </a:r>
        </a:p>
      </dsp:txBody>
      <dsp:txXfrm>
        <a:off x="4055244" y="4347583"/>
        <a:ext cx="2078500" cy="1216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7DA85-00FD-43CC-B53C-2EB94A22DEA2}">
      <dsp:nvSpPr>
        <dsp:cNvPr id="0" name=""/>
        <dsp:cNvSpPr/>
      </dsp:nvSpPr>
      <dsp:spPr>
        <a:xfrm rot="16200000">
          <a:off x="-1418497" y="1419489"/>
          <a:ext cx="5418667" cy="2579687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Potential Options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Large number of permutations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Broad exploration of potential trade space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Identify primary drivers and play against SATM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High-level metrics used to consolidate and prune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Create hybrids and combinations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Assess using </a:t>
          </a:r>
          <a:r>
            <a:rPr lang="en-US" sz="1600" kern="1200" dirty="0" err="1"/>
            <a:t>parametrics</a:t>
          </a:r>
          <a:r>
            <a:rPr lang="en-US" sz="1600" kern="1200" dirty="0"/>
            <a:t> and analogy-based models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 rot="5400000">
        <a:off x="993" y="1083732"/>
        <a:ext cx="2579687" cy="3251201"/>
      </dsp:txXfrm>
    </dsp:sp>
    <dsp:sp modelId="{E84B964A-0035-46CD-9380-219421BA94AF}">
      <dsp:nvSpPr>
        <dsp:cNvPr id="0" name=""/>
        <dsp:cNvSpPr/>
      </dsp:nvSpPr>
      <dsp:spPr>
        <a:xfrm rot="16200000">
          <a:off x="2513909" y="1419489"/>
          <a:ext cx="3100181" cy="2579687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Feasible Options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Instrument Feasibility, Science Value and Cost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Programmatics</a:t>
          </a:r>
          <a:r>
            <a:rPr lang="en-US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Perform mission-level design center sessions (</a:t>
          </a:r>
          <a:r>
            <a:rPr lang="en-US" sz="1600" kern="1200" dirty="0" err="1"/>
            <a:t>LaRC</a:t>
          </a:r>
          <a:r>
            <a:rPr lang="en-US" sz="1600" kern="1200" dirty="0"/>
            <a:t>, JPL, GSFC)</a:t>
          </a:r>
        </a:p>
      </dsp:txBody>
      <dsp:txXfrm rot="5400000">
        <a:off x="2774156" y="1779278"/>
        <a:ext cx="2579687" cy="1860109"/>
      </dsp:txXfrm>
    </dsp:sp>
    <dsp:sp modelId="{ED3339A4-18E5-4DE4-96ED-9774F5513E93}">
      <dsp:nvSpPr>
        <dsp:cNvPr id="0" name=""/>
        <dsp:cNvSpPr/>
      </dsp:nvSpPr>
      <dsp:spPr>
        <a:xfrm rot="16200000">
          <a:off x="5963485" y="1419489"/>
          <a:ext cx="1747357" cy="2579687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Promising Options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3 with 1 recommendation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Provide to HQ with supporting info</a:t>
          </a:r>
        </a:p>
      </dsp:txBody>
      <dsp:txXfrm rot="5400000">
        <a:off x="5547320" y="2185125"/>
        <a:ext cx="2579687" cy="1048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35343-0239-4205-8CE3-E2AA9B23845D}">
      <dsp:nvSpPr>
        <dsp:cNvPr id="0" name=""/>
        <dsp:cNvSpPr/>
      </dsp:nvSpPr>
      <dsp:spPr>
        <a:xfrm>
          <a:off x="501519" y="1837706"/>
          <a:ext cx="328814" cy="626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407" y="0"/>
              </a:lnTo>
              <a:lnTo>
                <a:pt x="164407" y="626552"/>
              </a:lnTo>
              <a:lnTo>
                <a:pt x="328814" y="6265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kern="1200"/>
        </a:p>
      </dsp:txBody>
      <dsp:txXfrm>
        <a:off x="648237" y="2133292"/>
        <a:ext cx="35379" cy="35379"/>
      </dsp:txXfrm>
    </dsp:sp>
    <dsp:sp modelId="{98AFA7C7-D64F-40B9-AEE3-EE45E5922A8F}">
      <dsp:nvSpPr>
        <dsp:cNvPr id="0" name=""/>
        <dsp:cNvSpPr/>
      </dsp:nvSpPr>
      <dsp:spPr>
        <a:xfrm>
          <a:off x="501519" y="1791986"/>
          <a:ext cx="3288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881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kern="1200"/>
        </a:p>
      </dsp:txBody>
      <dsp:txXfrm>
        <a:off x="657706" y="1829486"/>
        <a:ext cx="16440" cy="16440"/>
      </dsp:txXfrm>
    </dsp:sp>
    <dsp:sp modelId="{9A049411-1FBB-41BD-9036-FDD188A409E4}">
      <dsp:nvSpPr>
        <dsp:cNvPr id="0" name=""/>
        <dsp:cNvSpPr/>
      </dsp:nvSpPr>
      <dsp:spPr>
        <a:xfrm>
          <a:off x="501519" y="1211154"/>
          <a:ext cx="328814" cy="626552"/>
        </a:xfrm>
        <a:custGeom>
          <a:avLst/>
          <a:gdLst/>
          <a:ahLst/>
          <a:cxnLst/>
          <a:rect l="0" t="0" r="0" b="0"/>
          <a:pathLst>
            <a:path>
              <a:moveTo>
                <a:pt x="0" y="626552"/>
              </a:moveTo>
              <a:lnTo>
                <a:pt x="164407" y="626552"/>
              </a:lnTo>
              <a:lnTo>
                <a:pt x="164407" y="0"/>
              </a:lnTo>
              <a:lnTo>
                <a:pt x="3288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kern="1200"/>
        </a:p>
      </dsp:txBody>
      <dsp:txXfrm>
        <a:off x="648237" y="1506740"/>
        <a:ext cx="35379" cy="35379"/>
      </dsp:txXfrm>
    </dsp:sp>
    <dsp:sp modelId="{B8A420FF-67CC-443E-8A5B-F7680B489E5C}">
      <dsp:nvSpPr>
        <dsp:cNvPr id="0" name=""/>
        <dsp:cNvSpPr/>
      </dsp:nvSpPr>
      <dsp:spPr>
        <a:xfrm rot="16200000">
          <a:off x="-875536" y="1587085"/>
          <a:ext cx="2252870" cy="501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Observing System Architecture</a:t>
          </a:r>
        </a:p>
      </dsp:txBody>
      <dsp:txXfrm>
        <a:off x="-875536" y="1587085"/>
        <a:ext cx="2252870" cy="501241"/>
      </dsp:txXfrm>
    </dsp:sp>
    <dsp:sp modelId="{345B4D67-F58F-47E6-8C66-584612C0D53B}">
      <dsp:nvSpPr>
        <dsp:cNvPr id="0" name=""/>
        <dsp:cNvSpPr/>
      </dsp:nvSpPr>
      <dsp:spPr>
        <a:xfrm>
          <a:off x="830334" y="960533"/>
          <a:ext cx="1644072" cy="501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Element A</a:t>
          </a:r>
        </a:p>
      </dsp:txBody>
      <dsp:txXfrm>
        <a:off x="830334" y="960533"/>
        <a:ext cx="1644072" cy="501241"/>
      </dsp:txXfrm>
    </dsp:sp>
    <dsp:sp modelId="{D8CB7351-EAB8-45E8-9D18-1DEF18244E3F}">
      <dsp:nvSpPr>
        <dsp:cNvPr id="0" name=""/>
        <dsp:cNvSpPr/>
      </dsp:nvSpPr>
      <dsp:spPr>
        <a:xfrm>
          <a:off x="830334" y="1587085"/>
          <a:ext cx="1644072" cy="501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Element B</a:t>
          </a:r>
        </a:p>
      </dsp:txBody>
      <dsp:txXfrm>
        <a:off x="830334" y="1587085"/>
        <a:ext cx="1644072" cy="501241"/>
      </dsp:txXfrm>
    </dsp:sp>
    <dsp:sp modelId="{B4943A88-0955-4A8D-BA3D-9B6F5FFA016D}">
      <dsp:nvSpPr>
        <dsp:cNvPr id="0" name=""/>
        <dsp:cNvSpPr/>
      </dsp:nvSpPr>
      <dsp:spPr>
        <a:xfrm>
          <a:off x="830334" y="2213637"/>
          <a:ext cx="1644072" cy="501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Element C</a:t>
          </a:r>
        </a:p>
      </dsp:txBody>
      <dsp:txXfrm>
        <a:off x="830334" y="2213637"/>
        <a:ext cx="1644072" cy="501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196A4-3C97-1B4A-B1BE-6059B0986D68}" type="datetimeFigureOut">
              <a:rPr lang="en-US" smtClean="0"/>
              <a:t>5/26/20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ACC38-7279-614F-9CB8-740D55938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8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219B0-068E-A84A-8185-F22873B906E8}" type="datetimeFigureOut">
              <a:rPr lang="en-US" smtClean="0"/>
              <a:t>5/26/20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82863-384D-A645-9536-8F1BA5D66C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79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088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132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176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286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262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240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219" algn="l" defTabSz="912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6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8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1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6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7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8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20" y="4953136"/>
            <a:ext cx="6880655" cy="978729"/>
          </a:xfrm>
        </p:spPr>
        <p:txBody>
          <a:bodyPr wrap="square" anchor="t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New Static Science Mission</a:t>
            </a:r>
            <a:br>
              <a:rPr lang="en-US" dirty="0"/>
            </a:br>
            <a:r>
              <a:rPr lang="en-US" dirty="0"/>
              <a:t>Directorate Template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429445"/>
            <a:ext cx="2990088" cy="196060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718" rIns="91236" bIns="45718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67304" y="2429445"/>
            <a:ext cx="2990088" cy="196060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718" rIns="91236" bIns="45718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4608" y="2429445"/>
            <a:ext cx="2990088" cy="196060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718" rIns="91236" bIns="45718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201912" y="2429445"/>
            <a:ext cx="2990088" cy="1960607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718" rIns="91236" bIns="45718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900" b="1" baseline="0">
                <a:solidFill>
                  <a:schemeClr val="accent1">
                    <a:lumMod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056" marR="0" lvl="0" indent="-228056" algn="r" defTabSz="91208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572"/>
            <a:ext cx="4071939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9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5979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2pPr>
            <a:lvl3pPr marL="912088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3pPr>
            <a:lvl4pPr marL="1368132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4pPr>
            <a:lvl5pPr marL="1824176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Contact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6"/>
            <a:ext cx="4071939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5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5979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2pPr>
            <a:lvl3pPr marL="912088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3pPr>
            <a:lvl4pPr marL="1368132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4pPr>
            <a:lvl5pPr marL="1824176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300151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0243-5235-0647-A8F7-9C4CB611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81780-6551-9E4C-8D3D-DCF538C1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1DD0-1786-0349-82F2-59EF529844DD}" type="datetimeFigureOut">
              <a:rPr lang="en-US" smtClean="0"/>
              <a:t>5/26/20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51BFC-EB01-4144-A7E9-75249418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330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368"/>
            <a:ext cx="10515600" cy="65659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786A64DB-DBB3-CA48-993E-0DE1651AF3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>
            <a:lvl1pPr>
              <a:defRPr>
                <a:solidFill>
                  <a:srgbClr val="244D60"/>
                </a:solidFill>
              </a:defRPr>
            </a:lvl1pPr>
            <a:lvl2pPr>
              <a:defRPr>
                <a:solidFill>
                  <a:srgbClr val="244D60"/>
                </a:solidFill>
              </a:defRPr>
            </a:lvl2pPr>
            <a:lvl3pPr>
              <a:defRPr>
                <a:solidFill>
                  <a:srgbClr val="244D60"/>
                </a:solidFill>
              </a:defRPr>
            </a:lvl3pPr>
            <a:lvl4pPr>
              <a:defRPr b="0">
                <a:solidFill>
                  <a:srgbClr val="244D60"/>
                </a:solidFill>
              </a:defRPr>
            </a:lvl4pPr>
            <a:lvl5pPr>
              <a:defRPr b="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170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360" y="704756"/>
            <a:ext cx="6471920" cy="65659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360" y="1825759"/>
            <a:ext cx="6461760" cy="1925911"/>
          </a:xfrm>
        </p:spPr>
        <p:txBody>
          <a:bodyPr>
            <a:spAutoFit/>
          </a:bodyPr>
          <a:lstStyle>
            <a:lvl1pPr marL="228056" indent="-228056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900"/>
            </a:lvl1pPr>
            <a:lvl2pPr marL="684166" indent="-228056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900"/>
            </a:lvl2pPr>
            <a:lvl3pPr marL="1140142" indent="-228056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900"/>
            </a:lvl3pPr>
            <a:lvl4pPr marL="1596120" indent="-228056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900"/>
            </a:lvl4pPr>
            <a:lvl5pPr marL="2052099" indent="-228056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786A64DB-DBB3-CA48-993E-0DE1651AF3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223" y="1825625"/>
            <a:ext cx="6164580" cy="4351339"/>
          </a:xfrm>
        </p:spPr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158743" y="365125"/>
            <a:ext cx="6195060" cy="1325563"/>
          </a:xfrm>
          <a:prstGeom prst="rect">
            <a:avLst/>
          </a:prstGeom>
        </p:spPr>
        <p:txBody>
          <a:bodyPr vert="horz" lIns="91236" tIns="45718" rIns="912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786A64DB-DBB3-CA48-993E-0DE1651AF3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8024"/>
            <a:ext cx="10515600" cy="656591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77960" y="6356352"/>
            <a:ext cx="2743200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9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80" y="552368"/>
            <a:ext cx="10515600" cy="656591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678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15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 userDrawn="1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3" y="4953136"/>
            <a:ext cx="6902196" cy="978729"/>
          </a:xfrm>
        </p:spPr>
        <p:txBody>
          <a:bodyPr wrap="square" anchor="t" anchorCtr="0">
            <a:sp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The New Animated Science </a:t>
            </a:r>
            <a:br>
              <a:rPr lang="en-US" dirty="0"/>
            </a:br>
            <a:r>
              <a:rPr lang="en-US" dirty="0"/>
              <a:t>Mission Directorate Template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900" b="1" baseline="0">
                <a:solidFill>
                  <a:srgbClr val="244D6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056" marR="0" lvl="0" indent="-228056" algn="r" defTabSz="91208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572"/>
            <a:ext cx="4071939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900" baseline="0">
                <a:solidFill>
                  <a:srgbClr val="244D60"/>
                </a:solidFill>
              </a:defRPr>
            </a:lvl1pPr>
            <a:lvl2pPr marL="455979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2pPr>
            <a:lvl3pPr marL="912088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3pPr>
            <a:lvl4pPr marL="1368132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4pPr>
            <a:lvl5pPr marL="1824176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Contact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6"/>
            <a:ext cx="4071939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500" baseline="0">
                <a:solidFill>
                  <a:srgbClr val="244D60"/>
                </a:solidFill>
              </a:defRPr>
            </a:lvl1pPr>
            <a:lvl2pPr marL="455979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2pPr>
            <a:lvl3pPr marL="912088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3pPr>
            <a:lvl4pPr marL="1368132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4pPr>
            <a:lvl5pPr marL="1824176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14153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B1184B-0F77-1D42-8F80-7A0C3E14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AD0C-E205-004E-A0FA-B3D1C859A17C}" type="datetime1">
              <a:rPr lang="en-US" smtClean="0"/>
              <a:t>5/26/20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652D5-8388-2544-A85D-73E004D0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Pre-decisional - For Discussion Purposes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213F2-C962-C145-91F0-6D6E9345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64F-9E5C-1646-AB06-8616E299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5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368"/>
            <a:ext cx="10515600" cy="590931"/>
          </a:xfrm>
        </p:spPr>
        <p:txBody>
          <a:bodyPr anchor="t" anchorCtr="0">
            <a:sp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786A64DB-DBB3-CA48-993E-0DE1651AF3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>
            <a:lvl1pPr>
              <a:defRPr>
                <a:solidFill>
                  <a:srgbClr val="244D60"/>
                </a:solidFill>
              </a:defRPr>
            </a:lvl1pPr>
            <a:lvl2pPr>
              <a:defRPr>
                <a:solidFill>
                  <a:srgbClr val="244D60"/>
                </a:solidFill>
              </a:defRPr>
            </a:lvl2pPr>
            <a:lvl3pPr>
              <a:defRPr>
                <a:solidFill>
                  <a:srgbClr val="244D60"/>
                </a:solidFill>
              </a:defRPr>
            </a:lvl3pPr>
            <a:lvl4pPr>
              <a:defRPr b="0">
                <a:solidFill>
                  <a:srgbClr val="244D60"/>
                </a:solidFill>
              </a:defRPr>
            </a:lvl4pPr>
            <a:lvl5pPr>
              <a:defRPr b="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1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36" tIns="45718" rIns="912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36" tIns="45718" rIns="912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236" tIns="45718" rIns="91236" bIns="45718" rtlCol="0" anchor="ctr"/>
          <a:lstStyle>
            <a:lvl1pPr algn="r">
              <a:defRPr sz="1200">
                <a:solidFill>
                  <a:srgbClr val="718E9C"/>
                </a:solidFill>
              </a:defRPr>
            </a:lvl1pPr>
          </a:lstStyle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4" r:id="rId2"/>
    <p:sldLayoutId id="2147483670" r:id="rId3"/>
    <p:sldLayoutId id="2147483671" r:id="rId4"/>
    <p:sldLayoutId id="2147483668" r:id="rId5"/>
    <p:sldLayoutId id="2147483669" r:id="rId6"/>
    <p:sldLayoutId id="2147483649" r:id="rId7"/>
    <p:sldLayoutId id="2147483675" r:id="rId8"/>
    <p:sldLayoutId id="2147483676" r:id="rId9"/>
    <p:sldLayoutId id="2147483677" r:id="rId10"/>
  </p:sldLayoutIdLst>
  <p:hf hdr="0" ftr="0" dt="0"/>
  <p:txStyles>
    <p:titleStyle>
      <a:lvl1pPr algn="l" defTabSz="912088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056" indent="-228056" algn="l" defTabSz="912088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1pPr>
      <a:lvl2pPr marL="684166" indent="-228056" algn="l" defTabSz="91208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2pPr>
      <a:lvl3pPr marL="1140142" indent="-228056" algn="l" defTabSz="91208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3pPr>
      <a:lvl4pPr marL="1596120" indent="-228056" algn="l" defTabSz="91208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4pPr>
      <a:lvl5pPr marL="2052099" indent="-228056" algn="l" defTabSz="91208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5pPr>
      <a:lvl6pPr marL="2508208" indent="-228056" algn="l" defTabSz="91208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253" indent="-228056" algn="l" defTabSz="91208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96" indent="-228056" algn="l" defTabSz="91208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406" indent="-228056" algn="l" defTabSz="91208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9" algn="l" defTabSz="9120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88" algn="l" defTabSz="9120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32" algn="l" defTabSz="9120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76" algn="l" defTabSz="9120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6" algn="l" defTabSz="9120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62" algn="l" defTabSz="9120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40" algn="l" defTabSz="9120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19" algn="l" defTabSz="9120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eta.sam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0862" y="5011459"/>
            <a:ext cx="10276944" cy="954103"/>
          </a:xfrm>
          <a:prstGeom prst="rect">
            <a:avLst/>
          </a:prstGeom>
          <a:noFill/>
        </p:spPr>
        <p:txBody>
          <a:bodyPr wrap="square" lIns="91236" tIns="45718" rIns="91236" bIns="45718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SBG: Architecture Status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May 27,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2208DA-6750-460B-B95B-06FDD19D226C}"/>
              </a:ext>
            </a:extLst>
          </p:cNvPr>
          <p:cNvSpPr txBox="1"/>
          <p:nvPr/>
        </p:nvSpPr>
        <p:spPr>
          <a:xfrm>
            <a:off x="4449172" y="5126451"/>
            <a:ext cx="762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Dave Bearden, </a:t>
            </a:r>
            <a:r>
              <a:rPr lang="en-US" sz="1400" dirty="0"/>
              <a:t>Phase 2 Lead, Jet Propulsion Laboratory, California Institute of Technology</a:t>
            </a:r>
          </a:p>
          <a:p>
            <a:r>
              <a:rPr lang="en-US" sz="1800" dirty="0"/>
              <a:t>Jon Chrone, </a:t>
            </a:r>
            <a:r>
              <a:rPr lang="en-US" sz="1400" dirty="0"/>
              <a:t>SBG Phase 2 Deputy Lead, Langley Research Center</a:t>
            </a: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36145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002F9F-3547-4EF7-9552-9A035E4E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- Design Study Candidates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BFC4D8-54BB-4225-9A07-321BE57D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Approximately 25 candidate architectures </a:t>
            </a:r>
            <a:r>
              <a:rPr lang="en-US" dirty="0">
                <a:solidFill>
                  <a:schemeClr val="tx2"/>
                </a:solidFill>
              </a:rPr>
              <a:t>composed of 7 unique “architecture elements” remain in the architecture trade space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Pruned based on initial architecture cost estim</a:t>
            </a:r>
            <a:r>
              <a:rPr lang="en-US" dirty="0"/>
              <a:t>ates and updates following the Team-I study incorporating Subject Matter Expert findings</a:t>
            </a:r>
          </a:p>
          <a:p>
            <a:r>
              <a:rPr lang="en-US" dirty="0"/>
              <a:t>The remaining candidates can be decomposed into individual architecture elements</a:t>
            </a:r>
          </a:p>
          <a:p>
            <a:pPr lvl="1"/>
            <a:r>
              <a:rPr lang="en-US" dirty="0"/>
              <a:t>Design studies focused on sizing and costing architecture elements, not full architectures</a:t>
            </a:r>
          </a:p>
          <a:p>
            <a:r>
              <a:rPr lang="en-US" dirty="0"/>
              <a:t>The products for each architecture element focused design study are combined to rebuild the full candidate architectures</a:t>
            </a:r>
          </a:p>
          <a:p>
            <a:pPr lvl="1"/>
            <a:r>
              <a:rPr lang="en-US" dirty="0"/>
              <a:t>Updated and refined estimates for cost effectiveness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E720A64F-9E5C-1646-AB06-8616E2998AAE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21936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EDF9956-A096-4AD6-A0B6-ADD24DE78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6" y="1907084"/>
            <a:ext cx="4343953" cy="32641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6DC38-5D90-4D97-A91B-A4628E97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BFC4D8-54BB-4225-9A07-321BE57DF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966" y="4908957"/>
            <a:ext cx="4874647" cy="1664347"/>
          </a:xfrm>
        </p:spPr>
        <p:txBody>
          <a:bodyPr>
            <a:noAutofit/>
          </a:bodyPr>
          <a:lstStyle/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rgbClr val="C00000"/>
                </a:solidFill>
              </a:rPr>
              <a:t>Small spacecraft with wide-swath VSWIR</a:t>
            </a:r>
          </a:p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rgbClr val="C00000"/>
                </a:solidFill>
              </a:rPr>
              <a:t>Small spacecraft with Whisk Push (W/P) TIR</a:t>
            </a:r>
          </a:p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rgbClr val="C00000"/>
                </a:solidFill>
              </a:rPr>
              <a:t>Small spacecraft with Push Broom (P/B) TIR</a:t>
            </a:r>
          </a:p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rgbClr val="C00000"/>
                </a:solidFill>
              </a:rPr>
              <a:t>Medium spacecraft with wide-swath VSWIR and W/P TIR</a:t>
            </a:r>
          </a:p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rgbClr val="C00000"/>
                </a:solidFill>
              </a:rPr>
              <a:t>Medium spacecraft with wide-swath VSWIR and P/B TIR</a:t>
            </a:r>
          </a:p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rgbClr val="C00000"/>
                </a:solidFill>
              </a:rPr>
              <a:t>Constellation spacecraft with TIR bolometer</a:t>
            </a:r>
          </a:p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rgbClr val="C00000"/>
                </a:solidFill>
              </a:rPr>
              <a:t>Constellation spacecraft with narrow-swath VSWIR/VNIR</a:t>
            </a:r>
          </a:p>
          <a:p>
            <a:pPr marL="0" indent="0">
              <a:spcBef>
                <a:spcPts val="300"/>
              </a:spcBef>
              <a:buNone/>
            </a:pPr>
            <a:endParaRPr lang="en-US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54400977"/>
              </p:ext>
            </p:extLst>
          </p:nvPr>
        </p:nvGraphicFramePr>
        <p:xfrm>
          <a:off x="4632010" y="1745902"/>
          <a:ext cx="2474685" cy="367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Oval 14"/>
          <p:cNvSpPr/>
          <p:nvPr/>
        </p:nvSpPr>
        <p:spPr>
          <a:xfrm>
            <a:off x="871755" y="2412620"/>
            <a:ext cx="178230" cy="18466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15" idx="4"/>
          </p:cNvCxnSpPr>
          <p:nvPr/>
        </p:nvCxnSpPr>
        <p:spPr>
          <a:xfrm rot="16200000" flipH="1">
            <a:off x="2366713" y="1191439"/>
            <a:ext cx="787188" cy="3598875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 rot="5400000">
            <a:off x="6241198" y="3255068"/>
            <a:ext cx="187257" cy="3095354"/>
          </a:xfrm>
          <a:prstGeom prst="leftBrace">
            <a:avLst>
              <a:gd name="adj1" fmla="val 8333"/>
              <a:gd name="adj2" fmla="val 503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10052" y="1515345"/>
            <a:ext cx="309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Multiple High Value, Affordable Architectures</a:t>
            </a:r>
          </a:p>
          <a:p>
            <a:pPr algn="ctr"/>
            <a:r>
              <a:rPr lang="en-US" sz="1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 made up of common elements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7116" y="1826593"/>
            <a:ext cx="326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Design Center Studies focused on sizing and costing these foundational elements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0869" y="854551"/>
            <a:ext cx="969728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final step is to reassemble the best combination of elements into 1-3 recommendations 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F2BFC4D8-54BB-4225-9A07-321BE57DFAB3}"/>
              </a:ext>
            </a:extLst>
          </p:cNvPr>
          <p:cNvSpPr txBox="1">
            <a:spLocks/>
          </p:cNvSpPr>
          <p:nvPr/>
        </p:nvSpPr>
        <p:spPr>
          <a:xfrm>
            <a:off x="8777679" y="5091221"/>
            <a:ext cx="4641742" cy="4656922"/>
          </a:xfrm>
          <a:prstGeom prst="rect">
            <a:avLst/>
          </a:prstGeom>
        </p:spPr>
        <p:txBody>
          <a:bodyPr vert="horz" lIns="91236" tIns="45718" rIns="91236" bIns="45718" rtlCol="0">
            <a:normAutofit/>
          </a:bodyPr>
          <a:lstStyle>
            <a:lvl1pPr marL="228056" indent="-228056" algn="l" defTabSz="912088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4166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0142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596120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b="0" kern="120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2099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b="0" kern="120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08208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253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296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06" indent="-228056" algn="l" defTabSz="91208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Other elements to be considered</a:t>
            </a:r>
          </a:p>
          <a:p>
            <a:pPr lvl="1"/>
            <a:r>
              <a:rPr lang="en-US" sz="1200" dirty="0" err="1"/>
              <a:t>Microsats</a:t>
            </a:r>
            <a:r>
              <a:rPr lang="en-US" sz="1200" dirty="0"/>
              <a:t> for niche roles / improve revisit</a:t>
            </a:r>
          </a:p>
          <a:p>
            <a:pPr lvl="1"/>
            <a:r>
              <a:rPr lang="en-US" sz="1200" dirty="0" err="1"/>
              <a:t>Smallsat</a:t>
            </a:r>
            <a:r>
              <a:rPr lang="en-US" sz="1200" dirty="0"/>
              <a:t>-based calibration</a:t>
            </a:r>
          </a:p>
          <a:p>
            <a:pPr lvl="1"/>
            <a:r>
              <a:rPr lang="en-US" sz="1200" dirty="0"/>
              <a:t>Airborne components</a:t>
            </a:r>
          </a:p>
          <a:p>
            <a:pPr lvl="1"/>
            <a:r>
              <a:rPr lang="en-US" sz="1200" dirty="0"/>
              <a:t>International partner to improve revisit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596318" y="3271158"/>
            <a:ext cx="747134" cy="231364"/>
          </a:xfrm>
          <a:prstGeom prst="rightArrow">
            <a:avLst/>
          </a:prstGeom>
          <a:solidFill>
            <a:srgbClr val="718E9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812611" y="3271158"/>
            <a:ext cx="747134" cy="231364"/>
          </a:xfrm>
          <a:prstGeom prst="rightArrow">
            <a:avLst/>
          </a:prstGeom>
          <a:solidFill>
            <a:srgbClr val="718E9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39294" y="2410691"/>
            <a:ext cx="276771" cy="273133"/>
          </a:xfrm>
          <a:prstGeom prst="ellipse">
            <a:avLst/>
          </a:prstGeom>
          <a:solidFill>
            <a:srgbClr val="718E9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8653308" y="3282075"/>
            <a:ext cx="276771" cy="273133"/>
          </a:xfrm>
          <a:prstGeom prst="ellipse">
            <a:avLst/>
          </a:prstGeom>
          <a:solidFill>
            <a:srgbClr val="718E9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642933" y="4262626"/>
            <a:ext cx="276771" cy="273133"/>
          </a:xfrm>
          <a:prstGeom prst="ellipse">
            <a:avLst/>
          </a:prstGeom>
          <a:solidFill>
            <a:srgbClr val="718E9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2933" y="1797540"/>
            <a:ext cx="293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Notional Architectures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31726" y="2223350"/>
            <a:ext cx="293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Constellation of VSWIR + </a:t>
            </a:r>
          </a:p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TIR </a:t>
            </a:r>
            <a:r>
              <a:rPr lang="en-US" sz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Freeflyer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</a:t>
            </a:r>
          </a:p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International Partner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31726" y="416835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Medium wide-swath VSWIR/TIR + </a:t>
            </a:r>
          </a:p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International Partner +</a:t>
            </a:r>
          </a:p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Small calibration sat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31725" y="3138909"/>
            <a:ext cx="293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Small wide-swath VSWIR + </a:t>
            </a:r>
          </a:p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Constellation of TIR </a:t>
            </a:r>
            <a:r>
              <a:rPr lang="en-US" sz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microsats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</a:p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International Collaboration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6642" y="5397167"/>
            <a:ext cx="2280063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Complete February 2020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40779" y="1453113"/>
            <a:ext cx="2781044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Initiated March 2020 (ongoing)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47907" y="1453113"/>
            <a:ext cx="208807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 track for June 2020</a:t>
            </a:r>
          </a:p>
        </p:txBody>
      </p:sp>
      <p:sp>
        <p:nvSpPr>
          <p:cNvPr id="37" name="Oval 36"/>
          <p:cNvSpPr/>
          <p:nvPr/>
        </p:nvSpPr>
        <p:spPr>
          <a:xfrm>
            <a:off x="837212" y="2217411"/>
            <a:ext cx="938150" cy="513913"/>
          </a:xfrm>
          <a:prstGeom prst="ellipse">
            <a:avLst/>
          </a:prstGeom>
          <a:solidFill>
            <a:srgbClr val="9999FF">
              <a:alpha val="43137"/>
            </a:srgb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D36CC14-1559-4491-B7EA-4D0AA5A1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984" y="194143"/>
            <a:ext cx="7060765" cy="535527"/>
          </a:xfrm>
        </p:spPr>
        <p:txBody>
          <a:bodyPr/>
          <a:lstStyle/>
          <a:p>
            <a:r>
              <a:rPr lang="en-US" sz="3200" dirty="0"/>
              <a:t>Architecture Down-Select Status </a:t>
            </a:r>
            <a:r>
              <a:rPr lang="en-US" sz="2400" dirty="0"/>
              <a:t>(2 of 2)</a:t>
            </a:r>
          </a:p>
        </p:txBody>
      </p:sp>
      <p:sp>
        <p:nvSpPr>
          <p:cNvPr id="39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08704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4B24-E089-4E29-BC99-1D193A56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Study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C6D52-536B-4425-8715-16C6DBF5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E9667-6214-43CD-9FCB-CBB71FC0A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JPL </a:t>
            </a:r>
            <a:r>
              <a:rPr lang="en-US" dirty="0" err="1"/>
              <a:t>TeamX</a:t>
            </a:r>
            <a:r>
              <a:rPr lang="en-US" dirty="0"/>
              <a:t> – Completed over 2 sessions (4/14–16 and 4/28-30)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Conducted high level assessment of multiple architecture elements</a:t>
            </a:r>
          </a:p>
          <a:p>
            <a:pPr>
              <a:spcBef>
                <a:spcPts val="1200"/>
              </a:spcBef>
            </a:pPr>
            <a:r>
              <a:rPr lang="en-US" dirty="0" err="1"/>
              <a:t>LaRC</a:t>
            </a:r>
            <a:r>
              <a:rPr lang="en-US" dirty="0"/>
              <a:t> Engineering Design Studio – Completed (4/21-23 and 5/5-7)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Conducted focused assessment of a combined VSWIR and TIR platform </a:t>
            </a:r>
          </a:p>
          <a:p>
            <a:pPr>
              <a:spcBef>
                <a:spcPts val="1200"/>
              </a:spcBef>
            </a:pPr>
            <a:r>
              <a:rPr lang="en-US" dirty="0"/>
              <a:t>GSFC Mission Design Lab – Completed (5/11-15)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Conducted focused assessment of a TIR only platform</a:t>
            </a:r>
          </a:p>
          <a:p>
            <a:pPr>
              <a:spcBef>
                <a:spcPts val="1200"/>
              </a:spcBef>
            </a:pPr>
            <a:r>
              <a:rPr lang="en-US" dirty="0"/>
              <a:t>ARC </a:t>
            </a:r>
            <a:r>
              <a:rPr lang="en-US" dirty="0" err="1"/>
              <a:t>Smallsat</a:t>
            </a:r>
            <a:r>
              <a:rPr lang="en-US" dirty="0"/>
              <a:t> Study – In progress (2/17 – 5/15)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Conducting assessment of </a:t>
            </a:r>
            <a:r>
              <a:rPr lang="en-US" dirty="0" err="1"/>
              <a:t>cubesat</a:t>
            </a:r>
            <a:r>
              <a:rPr lang="en-US" dirty="0"/>
              <a:t>/</a:t>
            </a:r>
            <a:r>
              <a:rPr lang="en-US" dirty="0" err="1"/>
              <a:t>microsat</a:t>
            </a:r>
            <a:r>
              <a:rPr lang="en-US" dirty="0"/>
              <a:t> VSWIR and TIR platforms</a:t>
            </a:r>
          </a:p>
          <a:p>
            <a:pPr>
              <a:spcBef>
                <a:spcPts val="1200"/>
              </a:spcBef>
            </a:pPr>
            <a:r>
              <a:rPr lang="en-US" dirty="0"/>
              <a:t>JPL </a:t>
            </a:r>
            <a:r>
              <a:rPr lang="en-US" dirty="0" err="1"/>
              <a:t>TeamX</a:t>
            </a:r>
            <a:r>
              <a:rPr lang="en-US" dirty="0"/>
              <a:t> – Two focused sessions planned (6/16-18 and 7/6-8)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Conducting focused assessment of TIR (ASI) and VSWIR-only (ISRO)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46283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CC14-1559-4491-B7EA-4D0AA5A1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301561"/>
            <a:ext cx="10515600" cy="1200325"/>
          </a:xfrm>
        </p:spPr>
        <p:txBody>
          <a:bodyPr/>
          <a:lstStyle/>
          <a:p>
            <a:r>
              <a:rPr lang="en-US" dirty="0"/>
              <a:t>Science </a:t>
            </a:r>
            <a:r>
              <a:rPr lang="en-US" dirty="0">
                <a:solidFill>
                  <a:schemeClr val="tx2"/>
                </a:solidFill>
              </a:rPr>
              <a:t>Value Metrics </a:t>
            </a:r>
            <a:r>
              <a:rPr lang="en-US" u="sng" dirty="0">
                <a:solidFill>
                  <a:schemeClr val="tx2"/>
                </a:solidFill>
              </a:rPr>
              <a:t>have been effective</a:t>
            </a:r>
            <a:r>
              <a:rPr lang="en-US" dirty="0">
                <a:solidFill>
                  <a:schemeClr val="tx2"/>
                </a:solidFill>
              </a:rPr>
              <a:t>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in the Architecture Assessment process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6DC38-5D90-4D97-A91B-A4628E97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8CE50-93DF-4AA5-A4B2-DBEEE557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44" y="2046382"/>
            <a:ext cx="10558505" cy="3821380"/>
          </a:xfrm>
        </p:spPr>
        <p:txBody>
          <a:bodyPr>
            <a:normAutofit/>
          </a:bodyPr>
          <a:lstStyle/>
          <a:p>
            <a:r>
              <a:rPr lang="en-US" dirty="0"/>
              <a:t>Two RA team members attend each Design Session.</a:t>
            </a:r>
          </a:p>
          <a:p>
            <a:r>
              <a:rPr lang="en-US" dirty="0"/>
              <a:t>Each RA team member has access to summarized science value information across all five science Focus Areas (“cheat sheets”).</a:t>
            </a:r>
          </a:p>
          <a:p>
            <a:r>
              <a:rPr lang="en-US" dirty="0"/>
              <a:t>Additional RA Team members “on call” during design sessions.</a:t>
            </a:r>
          </a:p>
          <a:p>
            <a:r>
              <a:rPr lang="en-US" dirty="0"/>
              <a:t>On-call team has answered multiple questions arising in Design Sessions.</a:t>
            </a:r>
          </a:p>
          <a:p>
            <a:r>
              <a:rPr lang="en-US" dirty="0"/>
              <a:t>RA Team will summarize and review science value </a:t>
            </a:r>
            <a:r>
              <a:rPr lang="en-US" dirty="0">
                <a:solidFill>
                  <a:schemeClr val="tx2"/>
                </a:solidFill>
              </a:rPr>
              <a:t>assessment of all architectures after </a:t>
            </a:r>
            <a:r>
              <a:rPr lang="en-US" dirty="0"/>
              <a:t>the Design Sessions.</a:t>
            </a:r>
          </a:p>
          <a:p>
            <a:pPr lvl="1"/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2810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1C7AD-C636-45C7-8D44-6B040525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2" y="323613"/>
            <a:ext cx="10515600" cy="646327"/>
          </a:xfrm>
        </p:spPr>
        <p:txBody>
          <a:bodyPr/>
          <a:lstStyle/>
          <a:p>
            <a:r>
              <a:rPr lang="en-US" dirty="0"/>
              <a:t>Accomplishments – What we have learned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64F-9E5C-1646-AB06-8616E2998AA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BE6D-B5F8-4B4A-8CC3-CAB10760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4" y="1043112"/>
            <a:ext cx="11135532" cy="549127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SBG science &amp; applications community priorities used to assess science value</a:t>
            </a:r>
          </a:p>
          <a:p>
            <a:pPr marL="79887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High spatial resolution, high SNR spectral imaging</a:t>
            </a:r>
          </a:p>
          <a:p>
            <a:pPr marL="79887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Global sampling of land and coastal ocean</a:t>
            </a:r>
          </a:p>
          <a:p>
            <a:pPr marL="79887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Shortest possible revisit frequency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Cast the net wide and identified ~ 2 dozen high-value, affordable (&lt;= ~$650M) architectures</a:t>
            </a:r>
          </a:p>
          <a:p>
            <a:pPr marL="7990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single flagship/large VSWIR/TIR platform (</a:t>
            </a:r>
            <a:r>
              <a:rPr lang="en-US" sz="2000" dirty="0" err="1"/>
              <a:t>HyspIRI</a:t>
            </a:r>
            <a:r>
              <a:rPr lang="en-US" sz="2000" dirty="0"/>
              <a:t> Model) is likely cost prohibitive</a:t>
            </a:r>
          </a:p>
          <a:p>
            <a:pPr marL="79887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Pursuing architectures with separate VSWIR and TIR components and combinations on smaller spacecraft</a:t>
            </a:r>
          </a:p>
          <a:p>
            <a:pPr marL="798879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itchFamily="2" charset="2"/>
              </a:rPr>
              <a:t>Microsats</a:t>
            </a:r>
            <a:r>
              <a:rPr lang="en-US" sz="2000" dirty="0">
                <a:sym typeface="Wingdings" pitchFamily="2" charset="2"/>
              </a:rPr>
              <a:t> may provide incremental capability/value or pathfinders to sustainable future continuity mission</a:t>
            </a:r>
          </a:p>
          <a:p>
            <a:pPr marL="798879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Airborne component to be included to </a:t>
            </a:r>
            <a:r>
              <a:rPr lang="en-US" sz="2000" dirty="0">
                <a:solidFill>
                  <a:schemeClr val="tx2"/>
                </a:solidFill>
                <a:sym typeface="Wingdings" pitchFamily="2" charset="2"/>
              </a:rPr>
              <a:t>provide </a:t>
            </a:r>
            <a:r>
              <a:rPr lang="en-US" sz="2000" dirty="0" err="1">
                <a:solidFill>
                  <a:schemeClr val="tx2"/>
                </a:solidFill>
                <a:sym typeface="Wingdings" pitchFamily="2" charset="2"/>
              </a:rPr>
              <a:t>cal</a:t>
            </a:r>
            <a:r>
              <a:rPr lang="en-US" sz="2000" dirty="0">
                <a:solidFill>
                  <a:schemeClr val="tx2"/>
                </a:solidFill>
                <a:sym typeface="Wingdings" pitchFamily="2" charset="2"/>
              </a:rPr>
              <a:t>/</a:t>
            </a:r>
            <a:r>
              <a:rPr lang="en-US" sz="2000" dirty="0" err="1">
                <a:solidFill>
                  <a:schemeClr val="tx2"/>
                </a:solidFill>
                <a:sym typeface="Wingdings" pitchFamily="2" charset="2"/>
              </a:rPr>
              <a:t>val</a:t>
            </a:r>
            <a:r>
              <a:rPr lang="en-US" sz="2000" dirty="0">
                <a:solidFill>
                  <a:schemeClr val="tx2"/>
                </a:solidFill>
                <a:sym typeface="Wingdings" pitchFamily="2" charset="2"/>
              </a:rPr>
              <a:t> for L2, L3 and L4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Assessed calibration (both on-board and vicarious) and applicability to specific architectures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International partnerships are critical to achieving objectives within the budget guideline</a:t>
            </a:r>
          </a:p>
          <a:p>
            <a:pPr marL="7990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Cost sharing and </a:t>
            </a:r>
            <a:r>
              <a:rPr lang="en-US" sz="2000" dirty="0">
                <a:solidFill>
                  <a:schemeClr val="tx2"/>
                </a:solidFill>
              </a:rPr>
              <a:t>launch opportunities</a:t>
            </a:r>
          </a:p>
          <a:p>
            <a:pPr marL="7990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Data sharing to reduce revisit time and improve quality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Approach for assessing applications value as a function of latency and other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68733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CC14-1559-4491-B7EA-4D0AA5A1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6DC38-5D90-4D97-A91B-A4628E97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8CE50-93DF-4AA5-A4B2-DBEEE557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47" y="1581344"/>
            <a:ext cx="10515600" cy="4962017"/>
          </a:xfrm>
        </p:spPr>
        <p:txBody>
          <a:bodyPr>
            <a:normAutofit/>
          </a:bodyPr>
          <a:lstStyle/>
          <a:p>
            <a:r>
              <a:rPr lang="en-US" dirty="0"/>
              <a:t>Executing Design Center studies in a remote mode challenging but </a:t>
            </a:r>
            <a:r>
              <a:rPr lang="en-US" u="sng" dirty="0"/>
              <a:t>successful</a:t>
            </a:r>
          </a:p>
          <a:p>
            <a:pPr lvl="1"/>
            <a:r>
              <a:rPr lang="en-US" dirty="0"/>
              <a:t>The teams have stepped up and we are getting what we need</a:t>
            </a:r>
          </a:p>
          <a:p>
            <a:pPr lvl="1"/>
            <a:r>
              <a:rPr lang="en-US" dirty="0"/>
              <a:t>Sidebars to have conversations that normally happen in the room</a:t>
            </a:r>
          </a:p>
          <a:p>
            <a:pPr lvl="1"/>
            <a:r>
              <a:rPr lang="en-US" dirty="0"/>
              <a:t>IT framework and protocols for communicating</a:t>
            </a:r>
          </a:p>
          <a:p>
            <a:pPr lvl="1"/>
            <a:endParaRPr lang="en-US" dirty="0"/>
          </a:p>
          <a:p>
            <a:r>
              <a:rPr lang="en-US" dirty="0"/>
              <a:t>Maturing architectures dependent on international partnerships has also been challenging but </a:t>
            </a:r>
            <a:r>
              <a:rPr lang="en-US" u="sng" dirty="0"/>
              <a:t>significant progress </a:t>
            </a:r>
            <a:r>
              <a:rPr lang="en-US" dirty="0"/>
              <a:t>being made</a:t>
            </a:r>
          </a:p>
          <a:p>
            <a:pPr lvl="1"/>
            <a:r>
              <a:rPr lang="en-US" dirty="0"/>
              <a:t>Inability to </a:t>
            </a:r>
            <a:r>
              <a:rPr lang="en-US" dirty="0">
                <a:solidFill>
                  <a:schemeClr val="tx2"/>
                </a:solidFill>
              </a:rPr>
              <a:t>meet face-to-face with international collaborators</a:t>
            </a:r>
          </a:p>
          <a:p>
            <a:pPr lvl="1"/>
            <a:r>
              <a:rPr lang="en-US" dirty="0"/>
              <a:t>Relying more on weekly interchanges with time zone differences</a:t>
            </a:r>
          </a:p>
          <a:p>
            <a:pPr lvl="1"/>
            <a:r>
              <a:rPr lang="en-US" dirty="0"/>
              <a:t>Rescheduling / deferring design center activities jointly with international partners</a:t>
            </a:r>
          </a:p>
          <a:p>
            <a:pPr lvl="1"/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64144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0FBC02-AF80-E444-9AEB-07DB4B92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27451"/>
            <a:ext cx="10515600" cy="824229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Information Being Developed for Evaluation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1A2F4A-E288-EE4F-8F9D-51E967934A06}"/>
              </a:ext>
            </a:extLst>
          </p:cNvPr>
          <p:cNvSpPr txBox="1">
            <a:spLocks/>
          </p:cNvSpPr>
          <p:nvPr/>
        </p:nvSpPr>
        <p:spPr>
          <a:xfrm>
            <a:off x="503695" y="840431"/>
            <a:ext cx="11352508" cy="52459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/>
                <a:cs typeface="Arial"/>
              </a:rPr>
              <a:t>Architecture Technical Descriptions (payload, spacecraft, launch, ground data, operations)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Show architecture variants studied (e.g., payload options)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Nominal acquisition approach (e.g., commercial vs. USG vs. foreign partner) and timeline</a:t>
            </a:r>
          </a:p>
          <a:p>
            <a:pPr lvl="1"/>
            <a:r>
              <a:rPr lang="en-US" sz="1600" u="sng" dirty="0">
                <a:latin typeface="Arial"/>
                <a:cs typeface="Arial"/>
              </a:rPr>
              <a:t>Up to 3 architectures with 1 recommendation</a:t>
            </a:r>
          </a:p>
          <a:p>
            <a:r>
              <a:rPr lang="en-US" sz="2000" dirty="0">
                <a:latin typeface="Arial"/>
                <a:cs typeface="Arial"/>
              </a:rPr>
              <a:t>Science and Applications Value Assessment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Key observation performance parameters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Instrument capability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Applications value: data latency and other factors</a:t>
            </a:r>
          </a:p>
          <a:p>
            <a:r>
              <a:rPr lang="en-US" sz="2000" dirty="0">
                <a:latin typeface="Arial"/>
                <a:cs typeface="Arial"/>
              </a:rPr>
              <a:t>Cost, schedule and budget profile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Work Breakdown Structure (PM, PSE, S&amp;MA, Science, Payload, Spacecraft, MOS, LV, GDS, ATLO, Reserves)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Cost estimates and cost-risk assessment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High-level schedule estimate and schedule-risk assessment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Budget profile – Phase A-E in RY$</a:t>
            </a:r>
          </a:p>
          <a:p>
            <a:r>
              <a:rPr lang="en-US" sz="2000" dirty="0">
                <a:latin typeface="Arial"/>
                <a:cs typeface="Arial"/>
              </a:rPr>
              <a:t>Risk, </a:t>
            </a:r>
            <a:r>
              <a:rPr lang="en-US" sz="2000" dirty="0" err="1">
                <a:latin typeface="Arial"/>
                <a:cs typeface="Arial"/>
              </a:rPr>
              <a:t>Programmatics</a:t>
            </a:r>
            <a:r>
              <a:rPr lang="en-US" sz="2000" dirty="0">
                <a:latin typeface="Arial"/>
                <a:cs typeface="Arial"/>
              </a:rPr>
              <a:t> &amp; other factors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Domestic workshare and International partnership options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Risks, technology readiness &amp; maturation plans (as applicable)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Qualitative features such as architecture flexibility, opportunities</a:t>
            </a:r>
          </a:p>
          <a:p>
            <a:r>
              <a:rPr lang="en-US" sz="2000" dirty="0">
                <a:latin typeface="Arial"/>
                <a:cs typeface="Arial"/>
              </a:rPr>
              <a:t>Detailed design center study reports and other supporting material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E720A64F-9E5C-1646-AB06-8616E2998AAE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28980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0C5F-EE56-4DAF-95C5-61BC76B7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DF16C5-0607-4F3A-AC8C-89A6EA80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C86C1-CF4C-436F-A7FE-EE7AE643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9" y="1731938"/>
            <a:ext cx="10972800" cy="435133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Team is in process of executing design center sessions and synthesizing final architecture recommendations</a:t>
            </a:r>
          </a:p>
          <a:p>
            <a:pPr>
              <a:spcBef>
                <a:spcPts val="1200"/>
              </a:spcBef>
            </a:pPr>
            <a:r>
              <a:rPr lang="en-US" dirty="0"/>
              <a:t>Will preview architecture recommendations with Community in mid July </a:t>
            </a:r>
          </a:p>
          <a:p>
            <a:pPr>
              <a:spcBef>
                <a:spcPts val="1200"/>
              </a:spcBef>
            </a:pPr>
            <a:r>
              <a:rPr lang="en-US" dirty="0"/>
              <a:t>Will have Interim Checkpoint #2 with HQ in early June: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Confirm guidance on expectations and material necessary for Decision Making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Discuss process and timeline for Decision on Preferred Architecture in order to move toward MCR</a:t>
            </a:r>
          </a:p>
          <a:p>
            <a:pPr>
              <a:spcBef>
                <a:spcPts val="1200"/>
              </a:spcBef>
            </a:pPr>
            <a:r>
              <a:rPr lang="en-US" dirty="0"/>
              <a:t>Team is on track for delivering architecture recommendations at the end of July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83129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1FBB-9A17-5849-8C58-FF74A673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97"/>
            <a:ext cx="10515600" cy="694207"/>
          </a:xfrm>
        </p:spPr>
        <p:txBody>
          <a:bodyPr/>
          <a:lstStyle/>
          <a:p>
            <a:pPr algn="ctr"/>
            <a:r>
              <a:rPr lang="en-US" dirty="0"/>
              <a:t>Questions &amp;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665277-E3F2-214B-A8B9-E6373A62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EB3F2-7E05-9D4F-B80B-BB50966C7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3" y="825565"/>
            <a:ext cx="5943600" cy="2776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A7F314-7A58-E243-9492-A1FA71882C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"/>
          <a:stretch/>
        </p:blipFill>
        <p:spPr>
          <a:xfrm>
            <a:off x="6115689" y="821248"/>
            <a:ext cx="5941550" cy="2776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E0AF80-52ED-3A47-94C6-31F56D6D0C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/>
          <a:stretch/>
        </p:blipFill>
        <p:spPr>
          <a:xfrm>
            <a:off x="132711" y="3647845"/>
            <a:ext cx="5943600" cy="3118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C7B61-0E5C-5D4B-8D6F-4D3A73C652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" b="7035"/>
          <a:stretch/>
        </p:blipFill>
        <p:spPr>
          <a:xfrm>
            <a:off x="6115689" y="3647845"/>
            <a:ext cx="5943600" cy="31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4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DDB45D-A153-46EB-8030-878FE175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64F-9E5C-1646-AB06-8616E2998AAE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EA843-60BE-4A31-BD2D-EDD5B8A251B1}"/>
              </a:ext>
            </a:extLst>
          </p:cNvPr>
          <p:cNvSpPr txBox="1"/>
          <p:nvPr/>
        </p:nvSpPr>
        <p:spPr>
          <a:xfrm>
            <a:off x="3778923" y="326304"/>
            <a:ext cx="4106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SBG Study 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D07AC-3623-418B-BE65-6F7668120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5" t="33035" r="36781" b="40995"/>
          <a:stretch/>
        </p:blipFill>
        <p:spPr>
          <a:xfrm>
            <a:off x="443919" y="1418881"/>
            <a:ext cx="11601733" cy="3837836"/>
          </a:xfrm>
          <a:prstGeom prst="rect">
            <a:avLst/>
          </a:prstGeom>
        </p:spPr>
      </p:pic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57583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F4D0C-3AEF-4CC5-A8C8-26D543BC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Evaluation 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426D32-D44D-484C-8E4E-588662C6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7587E-4F37-4EE9-A3E7-4003F185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39" y="1856976"/>
            <a:ext cx="10932522" cy="4551628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Identify architectures to support research and applications objectives</a:t>
            </a:r>
          </a:p>
          <a:p>
            <a:r>
              <a:rPr lang="en-US" dirty="0">
                <a:latin typeface="Arial"/>
                <a:cs typeface="Arial"/>
              </a:rPr>
              <a:t>Develop Value Framework to evaluate architecture solutions to most/very important science and applications objectives performance, risk, cost, schedule</a:t>
            </a:r>
          </a:p>
          <a:p>
            <a:r>
              <a:rPr lang="en-US" dirty="0">
                <a:latin typeface="Arial"/>
                <a:cs typeface="Arial"/>
              </a:rPr>
              <a:t>Assess a diverse set of high RA value SBG observing architectures and reduce down to a few promising architectures</a:t>
            </a:r>
          </a:p>
          <a:p>
            <a:r>
              <a:rPr lang="en-US" dirty="0">
                <a:latin typeface="Arial"/>
                <a:cs typeface="Arial"/>
              </a:rPr>
              <a:t>Provide justification for eliminating candidate architectures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90097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2317" y="100350"/>
            <a:ext cx="10871692" cy="84781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SBG Architecture Concept Flow to Initial Value Assessment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1164811" y="868568"/>
          <a:ext cx="10188989" cy="560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6478" y="1154422"/>
            <a:ext cx="1803434" cy="677108"/>
          </a:xfrm>
          <a:prstGeom prst="rect">
            <a:avLst/>
          </a:prstGeom>
          <a:solidFill>
            <a:srgbClr val="CCEA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1. Architecture Definition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477" y="3347178"/>
            <a:ext cx="1803434" cy="677108"/>
          </a:xfrm>
          <a:prstGeom prst="rect">
            <a:avLst/>
          </a:prstGeom>
          <a:solidFill>
            <a:srgbClr val="CCEA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2. Value - Effectiveness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477" y="5346716"/>
            <a:ext cx="1803434" cy="969496"/>
          </a:xfrm>
          <a:prstGeom prst="rect">
            <a:avLst/>
          </a:prstGeom>
          <a:solidFill>
            <a:srgbClr val="CCEA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3. Cost Effectiveness - Comparisons 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6074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0866" y="6519857"/>
            <a:ext cx="2743200" cy="365125"/>
          </a:xfrm>
        </p:spPr>
        <p:txBody>
          <a:bodyPr/>
          <a:lstStyle/>
          <a:p>
            <a:fld id="{786A64DB-DBB3-CA48-993E-0DE1651AF3A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8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D00EFB-9373-4766-A411-4B01DFB8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Framework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BEC866-E247-4481-B544-F21828DC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A64F-9E5C-1646-AB06-8616E2998AAE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C6A38-4ED3-4918-BDC1-9D8BCC02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SBG Value Framework assesses key features relevant to decision criteria while providing the ability to discriminate between alternatives</a:t>
            </a:r>
          </a:p>
          <a:p>
            <a:r>
              <a:rPr lang="en-US" sz="3200" dirty="0"/>
              <a:t>Quantitative features</a:t>
            </a:r>
          </a:p>
          <a:p>
            <a:pPr lvl="1"/>
            <a:r>
              <a:rPr lang="en-US" sz="2800" dirty="0"/>
              <a:t>Capability (Science &amp; Applications)</a:t>
            </a:r>
          </a:p>
          <a:p>
            <a:pPr lvl="1"/>
            <a:r>
              <a:rPr lang="en-US" sz="2800" dirty="0"/>
              <a:t>Cost / Affordability</a:t>
            </a:r>
          </a:p>
          <a:p>
            <a:pPr lvl="1"/>
            <a:r>
              <a:rPr lang="en-US" sz="2800" dirty="0"/>
              <a:t>Schedule</a:t>
            </a:r>
          </a:p>
          <a:p>
            <a:pPr lvl="1"/>
            <a:r>
              <a:rPr lang="en-US" sz="2800" dirty="0"/>
              <a:t>Risk</a:t>
            </a:r>
          </a:p>
          <a:p>
            <a:r>
              <a:rPr lang="en-US" sz="3200" dirty="0"/>
              <a:t>Qualitative features</a:t>
            </a:r>
          </a:p>
          <a:p>
            <a:pPr lvl="1"/>
            <a:r>
              <a:rPr lang="en-US" sz="2800" dirty="0"/>
              <a:t>Programmatic factors</a:t>
            </a:r>
          </a:p>
          <a:p>
            <a:pPr lvl="1"/>
            <a:r>
              <a:rPr lang="en-US" sz="2800" dirty="0"/>
              <a:t>International Partnerships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04740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032000" y="7151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439296" y="3243612"/>
            <a:ext cx="1064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Phase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6676" y="969887"/>
            <a:ext cx="10647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0593" y="1781806"/>
            <a:ext cx="10647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923" y="2354785"/>
            <a:ext cx="10647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54" y="3243612"/>
            <a:ext cx="1064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Phase 1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032000" y="16802"/>
            <a:ext cx="8128000" cy="8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09638"/>
            <a:r>
              <a:rPr lang="en-US" dirty="0">
                <a:latin typeface="Arial" charset="0"/>
              </a:rPr>
              <a:t>Funnel - from “Many” to “Few”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237534" y="5932495"/>
            <a:ext cx="4804777" cy="3847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</a:rPr>
              <a:t>Number of Observing System Architectures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363173" y="3808601"/>
            <a:ext cx="1445047" cy="1445047"/>
            <a:chOff x="6227587" y="4925"/>
            <a:chExt cx="1445047" cy="1445047"/>
          </a:xfrm>
        </p:grpSpPr>
        <p:sp>
          <p:nvSpPr>
            <p:cNvPr id="22" name="Oval 21"/>
            <p:cNvSpPr/>
            <p:nvPr/>
          </p:nvSpPr>
          <p:spPr>
            <a:xfrm>
              <a:off x="6227587" y="4925"/>
              <a:ext cx="1445047" cy="14450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/>
            <p:cNvSpPr txBox="1"/>
            <p:nvPr/>
          </p:nvSpPr>
          <p:spPr>
            <a:xfrm>
              <a:off x="6439209" y="216547"/>
              <a:ext cx="1021803" cy="1021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/>
                <a:t>Jun-Jul 2020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56283" y="4319502"/>
            <a:ext cx="1445047" cy="1445047"/>
            <a:chOff x="6227587" y="4925"/>
            <a:chExt cx="1445047" cy="1445047"/>
          </a:xfrm>
        </p:grpSpPr>
        <p:sp>
          <p:nvSpPr>
            <p:cNvPr id="25" name="Oval 24"/>
            <p:cNvSpPr/>
            <p:nvPr/>
          </p:nvSpPr>
          <p:spPr>
            <a:xfrm>
              <a:off x="6227587" y="4925"/>
              <a:ext cx="1445047" cy="14450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/>
            <p:cNvSpPr txBox="1"/>
            <p:nvPr/>
          </p:nvSpPr>
          <p:spPr>
            <a:xfrm>
              <a:off x="6439209" y="216547"/>
              <a:ext cx="1021803" cy="1021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/>
                <a:t>Mar</a:t>
              </a:r>
              <a:r>
                <a:rPr lang="en-US" sz="1800" b="1" kern="1200" dirty="0"/>
                <a:t>-May 2020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58865" y="4965180"/>
            <a:ext cx="1445047" cy="1445047"/>
            <a:chOff x="6227587" y="4925"/>
            <a:chExt cx="1445047" cy="1445047"/>
          </a:xfrm>
        </p:grpSpPr>
        <p:sp>
          <p:nvSpPr>
            <p:cNvPr id="28" name="Oval 27"/>
            <p:cNvSpPr/>
            <p:nvPr/>
          </p:nvSpPr>
          <p:spPr>
            <a:xfrm>
              <a:off x="6227587" y="4925"/>
              <a:ext cx="1445047" cy="14450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4"/>
            <p:cNvSpPr txBox="1"/>
            <p:nvPr/>
          </p:nvSpPr>
          <p:spPr>
            <a:xfrm>
              <a:off x="6439209" y="216547"/>
              <a:ext cx="1021803" cy="1021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/>
                <a:t>Jan-Feb </a:t>
              </a:r>
              <a:r>
                <a:rPr lang="en-US" sz="1800" b="1" kern="1200" dirty="0"/>
                <a:t>2020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684112" y="1080865"/>
            <a:ext cx="26193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/>
            <a:r>
              <a:rPr lang="en-US" sz="1600" b="1" dirty="0">
                <a:solidFill>
                  <a:srgbClr val="00B050"/>
                </a:solidFill>
              </a:rPr>
              <a:t>Filter – Cost &amp; Value</a:t>
            </a:r>
          </a:p>
          <a:p>
            <a:pPr marL="457200" lvl="1"/>
            <a:r>
              <a:rPr lang="en-US" sz="1600" b="1" dirty="0">
                <a:solidFill>
                  <a:srgbClr val="00B050"/>
                </a:solidFill>
              </a:rPr>
              <a:t>Filter – Instrument Risk</a:t>
            </a:r>
          </a:p>
          <a:p>
            <a:pPr marL="457200" lvl="1"/>
            <a:endParaRPr lang="en-US" sz="1600" b="1" dirty="0">
              <a:solidFill>
                <a:srgbClr val="00B050"/>
              </a:solidFill>
            </a:endParaRPr>
          </a:p>
          <a:p>
            <a:pPr marL="457200" lvl="1"/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22047" y="1478759"/>
            <a:ext cx="32459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/>
            <a:r>
              <a:rPr lang="en-US" sz="1600" b="1" dirty="0">
                <a:solidFill>
                  <a:srgbClr val="00B050"/>
                </a:solidFill>
              </a:rPr>
              <a:t>Programmatic Scenarios</a:t>
            </a:r>
          </a:p>
          <a:p>
            <a:pPr marL="457200" lvl="1"/>
            <a:r>
              <a:rPr lang="en-US" sz="1600" b="1" dirty="0">
                <a:solidFill>
                  <a:srgbClr val="00B050"/>
                </a:solidFill>
              </a:rPr>
              <a:t>Concept Design Center Studies</a:t>
            </a:r>
          </a:p>
          <a:p>
            <a:pPr marL="457200" lvl="1"/>
            <a:r>
              <a:rPr lang="en-US" sz="1600" b="1" dirty="0">
                <a:solidFill>
                  <a:srgbClr val="00B050"/>
                </a:solidFill>
              </a:rPr>
              <a:t>Independent Assessment</a:t>
            </a:r>
          </a:p>
          <a:p>
            <a:pPr marL="457200" lvl="1"/>
            <a:endParaRPr lang="en-US" sz="1600" b="1" dirty="0">
              <a:solidFill>
                <a:srgbClr val="00B050"/>
              </a:solidFill>
            </a:endParaRPr>
          </a:p>
          <a:p>
            <a:pPr marL="457200" lvl="1"/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33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  <p:sp>
        <p:nvSpPr>
          <p:cNvPr id="34" name="Slide Number Placeholder 2"/>
          <p:cNvSpPr txBox="1">
            <a:spLocks/>
          </p:cNvSpPr>
          <p:nvPr/>
        </p:nvSpPr>
        <p:spPr>
          <a:xfrm>
            <a:off x="9436620" y="657519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979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88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132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176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286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262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240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219" algn="l" defTabSz="91208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6A64DB-DBB3-CA48-993E-0DE1651AF3A6}" type="slidenum">
              <a:rPr lang="en-US" sz="1200" smtClean="0"/>
              <a:pPr algn="r"/>
              <a:t>6</a:t>
            </a:fld>
            <a:endParaRPr lang="en-US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FA6487-C767-4D0C-9F38-9AB873BBA842}"/>
              </a:ext>
            </a:extLst>
          </p:cNvPr>
          <p:cNvGrpSpPr/>
          <p:nvPr/>
        </p:nvGrpSpPr>
        <p:grpSpPr>
          <a:xfrm>
            <a:off x="841938" y="5420359"/>
            <a:ext cx="1445047" cy="1445047"/>
            <a:chOff x="6227587" y="4925"/>
            <a:chExt cx="1445047" cy="144504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19580E-5B03-4615-B0F7-1EE0A0EDF64B}"/>
                </a:ext>
              </a:extLst>
            </p:cNvPr>
            <p:cNvSpPr/>
            <p:nvPr/>
          </p:nvSpPr>
          <p:spPr>
            <a:xfrm>
              <a:off x="6227587" y="4925"/>
              <a:ext cx="1445047" cy="14450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4">
              <a:extLst>
                <a:ext uri="{FF2B5EF4-FFF2-40B4-BE49-F238E27FC236}">
                  <a16:creationId xmlns:a16="http://schemas.microsoft.com/office/drawing/2014/main" id="{96A17CE7-7D18-4FB2-954D-D0304598AB07}"/>
                </a:ext>
              </a:extLst>
            </p:cNvPr>
            <p:cNvSpPr txBox="1"/>
            <p:nvPr/>
          </p:nvSpPr>
          <p:spPr>
            <a:xfrm>
              <a:off x="6439209" y="216547"/>
              <a:ext cx="1021803" cy="1021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/>
                <a:t>Oct </a:t>
              </a:r>
              <a:r>
                <a:rPr lang="en-US" sz="1800" b="1" kern="1200" dirty="0"/>
                <a:t>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89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0700" y="76984"/>
            <a:ext cx="4833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SBG Study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A4675-1013-41A8-9F35-86588243E26F}"/>
              </a:ext>
            </a:extLst>
          </p:cNvPr>
          <p:cNvSpPr txBox="1"/>
          <p:nvPr/>
        </p:nvSpPr>
        <p:spPr>
          <a:xfrm>
            <a:off x="359918" y="4824661"/>
            <a:ext cx="4588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Successfully executed web-based Design sessions/studies hosted by JPL, </a:t>
            </a:r>
            <a:r>
              <a:rPr lang="en-US" sz="1600" dirty="0" err="1">
                <a:solidFill>
                  <a:schemeClr val="tx2"/>
                </a:solidFill>
              </a:rPr>
              <a:t>LaRC</a:t>
            </a:r>
            <a:r>
              <a:rPr lang="en-US" sz="1600" dirty="0">
                <a:solidFill>
                  <a:schemeClr val="tx2"/>
                </a:solidFill>
              </a:rPr>
              <a:t>, ARC, GSFC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Changed Community Workshop to Webinars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879C3B7-4306-4503-A885-B9B3E9D065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006324"/>
              </p:ext>
            </p:extLst>
          </p:nvPr>
        </p:nvGraphicFramePr>
        <p:xfrm>
          <a:off x="1858963" y="938213"/>
          <a:ext cx="8686800" cy="555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Worksheet" r:id="rId4" imgW="8686906" imgH="5551162" progId="Excel.Sheet.12">
                  <p:embed/>
                </p:oleObj>
              </mc:Choice>
              <mc:Fallback>
                <p:oleObj name="Worksheet" r:id="rId4" imgW="8686906" imgH="55511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963" y="938213"/>
                        <a:ext cx="8686800" cy="555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82906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7826-58DE-4B42-BC09-4894D26E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SBG RFI Update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704919-94A5-4462-A308-6A88F5FD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7D44F-1BC3-485E-9F73-C22E67DC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661"/>
            <a:ext cx="10515600" cy="49865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SBG Request for Information (RFI) was first released in June 2019 in conjunction with the community workshop</a:t>
            </a:r>
          </a:p>
          <a:p>
            <a:pPr>
              <a:lnSpc>
                <a:spcPct val="120000"/>
              </a:lnSpc>
            </a:pPr>
            <a:r>
              <a:rPr lang="en-US" dirty="0"/>
              <a:t>An update was released in early March 2020 to solicit additional information from the initial respondents and for potential new responses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Additional information regarding instrument technical characteristics were requested in the update to support the activities during SBG study Phase 2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Released amended RFI with proprietary data allowed and a table addendum with specific instrument accommodation information. Timeliness of responses has been critical to the evaluation process </a:t>
            </a:r>
          </a:p>
          <a:p>
            <a:pPr>
              <a:lnSpc>
                <a:spcPct val="120000"/>
              </a:lnSpc>
            </a:pPr>
            <a:r>
              <a:rPr lang="en-US" dirty="0"/>
              <a:t>Received 6 responses to date (RFI remains active through July)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5 were updates to previous responses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2 new responses; expecting additional responses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Responses span NASA centers, private companies, international and traditional/“new space”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Responses cover fully-capable systems (instruments) and smaller systems that provide incremental capability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Available at: </a:t>
            </a:r>
            <a:r>
              <a:rPr lang="en-US" dirty="0">
                <a:hlinkClick r:id="rId2"/>
              </a:rPr>
              <a:t>https://beta.sam.gov/</a:t>
            </a:r>
            <a:r>
              <a:rPr lang="en-US" dirty="0"/>
              <a:t>, Solicitation # is WH-01-20</a:t>
            </a:r>
          </a:p>
          <a:p>
            <a:pPr lvl="1"/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7261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EDF9956-A096-4AD6-A0B6-ADD24DE78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85" y="1561528"/>
            <a:ext cx="5697299" cy="4281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36CC14-1559-4491-B7EA-4D0AA5A1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984" y="194143"/>
            <a:ext cx="7060765" cy="535527"/>
          </a:xfrm>
        </p:spPr>
        <p:txBody>
          <a:bodyPr/>
          <a:lstStyle/>
          <a:p>
            <a:r>
              <a:rPr lang="en-US" sz="3200" dirty="0"/>
              <a:t>Architecture Down-Select Status </a:t>
            </a:r>
            <a:r>
              <a:rPr lang="en-US" sz="2400" dirty="0"/>
              <a:t>(1 of 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6DC38-5D90-4D97-A91B-A4628E97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t>9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47257" y="913776"/>
            <a:ext cx="620485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have winnowed down the number of options from 100s to ~25 high value, </a:t>
            </a:r>
            <a:r>
              <a:rPr lang="en-US" sz="1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affordable architectures</a:t>
            </a:r>
            <a:endParaRPr lang="en-US" sz="1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C292D6-9EB9-4805-A724-C91DBE728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674" y="1561528"/>
            <a:ext cx="5697301" cy="428102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715536" y="2081768"/>
            <a:ext cx="747134" cy="231364"/>
          </a:xfrm>
          <a:prstGeom prst="rightArrow">
            <a:avLst/>
          </a:prstGeom>
          <a:solidFill>
            <a:srgbClr val="718E9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21586" y="1929740"/>
            <a:ext cx="1128156" cy="706582"/>
          </a:xfrm>
          <a:prstGeom prst="ellipse">
            <a:avLst/>
          </a:prstGeom>
          <a:solidFill>
            <a:srgbClr val="9999FF">
              <a:alpha val="43137"/>
            </a:srgb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21248" y="1822862"/>
            <a:ext cx="3883231" cy="813460"/>
          </a:xfrm>
          <a:prstGeom prst="ellipse">
            <a:avLst/>
          </a:prstGeom>
          <a:solidFill>
            <a:srgbClr val="9999FF">
              <a:alpha val="43137"/>
            </a:srgb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6200000">
            <a:off x="473756" y="2287227"/>
            <a:ext cx="1890638" cy="1341912"/>
          </a:xfrm>
          <a:prstGeom prst="ellipse">
            <a:avLst/>
          </a:prstGeom>
          <a:solidFill>
            <a:srgbClr val="9999FF">
              <a:alpha val="43137"/>
            </a:srgb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13134" y="5936005"/>
            <a:ext cx="257100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January 2020 (complete)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5746" y="5934893"/>
            <a:ext cx="29035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February 2020 (complete)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7247" y="2958182"/>
            <a:ext cx="1321819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Applied a series of down-select criteria (value, cost) and refined the concepts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06840" y="2923048"/>
            <a:ext cx="277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 architectures made up of 7 unique “architecture elements”</a:t>
            </a:r>
          </a:p>
        </p:txBody>
      </p:sp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E1EA32D1-6349-8248-93FC-592D76CAFEB7}"/>
              </a:ext>
            </a:extLst>
          </p:cNvPr>
          <p:cNvSpPr txBox="1">
            <a:spLocks/>
          </p:cNvSpPr>
          <p:nvPr/>
        </p:nvSpPr>
        <p:spPr>
          <a:xfrm>
            <a:off x="3826603" y="6565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 sz="19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979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2pPr>
            <a:lvl3pPr marL="91208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3pPr>
            <a:lvl4pPr marL="136813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4pPr>
            <a:lvl5pPr marL="1824176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900" kern="1200">
                <a:solidFill>
                  <a:srgbClr val="244D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Pre-decisional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58149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18E9C"/>
        </a:solidFill>
        <a:ln w="920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D657835287F849A494F96D8AF17209" ma:contentTypeVersion="1" ma:contentTypeDescription="Create a new document." ma:contentTypeScope="" ma:versionID="74cd98b16be24c9fb902882c08c996c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c1958f689284e262d1fa84b900a385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260D716-D076-4DA9-98F9-FE4D3F59E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80E0E9-B891-4262-8A65-06BFED6C16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99D219-620C-42F7-8DB4-6A4D31D47657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44019</TotalTime>
  <Words>1757</Words>
  <Application>Microsoft Macintosh PowerPoint</Application>
  <PresentationFormat>Widescreen</PresentationFormat>
  <Paragraphs>259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LucidaGrande</vt:lpstr>
      <vt:lpstr>Office Theme</vt:lpstr>
      <vt:lpstr>Worksheet</vt:lpstr>
      <vt:lpstr>PowerPoint Presentation</vt:lpstr>
      <vt:lpstr>PowerPoint Presentation</vt:lpstr>
      <vt:lpstr>Architecture Evaluation Objectives</vt:lpstr>
      <vt:lpstr>SBG Architecture Concept Flow to Initial Value Assessment</vt:lpstr>
      <vt:lpstr>Value Framework Overview</vt:lpstr>
      <vt:lpstr>PowerPoint Presentation</vt:lpstr>
      <vt:lpstr>PowerPoint Presentation</vt:lpstr>
      <vt:lpstr>SBG RFI Update</vt:lpstr>
      <vt:lpstr>Architecture Down-Select Status (1 of 2)</vt:lpstr>
      <vt:lpstr>Process - Design Study Candidates</vt:lpstr>
      <vt:lpstr>Architecture Down-Select Status (2 of 2)</vt:lpstr>
      <vt:lpstr>Design Study Status</vt:lpstr>
      <vt:lpstr>Science Value Metrics have been effective  in the Architecture Assessment process</vt:lpstr>
      <vt:lpstr>Accomplishments – What we have learned</vt:lpstr>
      <vt:lpstr>Challenges</vt:lpstr>
      <vt:lpstr>Information Being Developed for Evaluation</vt:lpstr>
      <vt:lpstr>Summary</vt:lpstr>
      <vt:lpstr>Questions &amp; 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713</cp:revision>
  <cp:lastPrinted>2018-11-02T16:09:44Z</cp:lastPrinted>
  <dcterms:created xsi:type="dcterms:W3CDTF">2017-10-04T20:17:07Z</dcterms:created>
  <dcterms:modified xsi:type="dcterms:W3CDTF">2020-05-26T21:52:12Z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0x010100B6D657835287F849A494F96D8AF17209</vt:lpwstr>
  </property>
</Properties>
</file>